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9" r:id="rId3"/>
    <p:sldId id="257" r:id="rId4"/>
    <p:sldId id="270" r:id="rId5"/>
    <p:sldId id="271" r:id="rId6"/>
    <p:sldId id="274" r:id="rId7"/>
    <p:sldId id="276" r:id="rId8"/>
    <p:sldId id="277" r:id="rId9"/>
    <p:sldId id="272" r:id="rId10"/>
    <p:sldId id="273"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7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38AD4-73CC-48CE-AA25-D5306B8D9D69}" v="1778" dt="2024-11-04T13:24:49.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9" autoAdjust="0"/>
  </p:normalViewPr>
  <p:slideViewPr>
    <p:cSldViewPr snapToGrid="0">
      <p:cViewPr varScale="1">
        <p:scale>
          <a:sx n="86" d="100"/>
          <a:sy n="86" d="100"/>
        </p:scale>
        <p:origin x="514" y="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2" d="100"/>
          <a:sy n="72" d="100"/>
        </p:scale>
        <p:origin x="30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Cilia" userId="de631c11-bf4e-44ee-b105-b914be816518" providerId="ADAL" clId="{C9938AD4-73CC-48CE-AA25-D5306B8D9D69}"/>
    <pc:docChg chg="undo redo custSel addSld delSld modSld modMainMaster">
      <pc:chgData name="Diane Cilia" userId="de631c11-bf4e-44ee-b105-b914be816518" providerId="ADAL" clId="{C9938AD4-73CC-48CE-AA25-D5306B8D9D69}" dt="2024-11-04T13:35:38.366" v="5910" actId="20577"/>
      <pc:docMkLst>
        <pc:docMk/>
      </pc:docMkLst>
      <pc:sldChg chg="delSp modSp mod">
        <pc:chgData name="Diane Cilia" userId="de631c11-bf4e-44ee-b105-b914be816518" providerId="ADAL" clId="{C9938AD4-73CC-48CE-AA25-D5306B8D9D69}" dt="2024-11-04T08:48:00.984" v="1103" actId="20577"/>
        <pc:sldMkLst>
          <pc:docMk/>
          <pc:sldMk cId="1917425793" sldId="256"/>
        </pc:sldMkLst>
        <pc:spChg chg="mod">
          <ac:chgData name="Diane Cilia" userId="de631c11-bf4e-44ee-b105-b914be816518" providerId="ADAL" clId="{C9938AD4-73CC-48CE-AA25-D5306B8D9D69}" dt="2024-11-04T08:48:00.984" v="1103" actId="20577"/>
          <ac:spMkLst>
            <pc:docMk/>
            <pc:sldMk cId="1917425793" sldId="256"/>
            <ac:spMk id="2" creationId="{91E5E85C-F523-1EB8-CDB1-BB154ACCDE10}"/>
          </ac:spMkLst>
        </pc:spChg>
        <pc:spChg chg="del mod">
          <ac:chgData name="Diane Cilia" userId="de631c11-bf4e-44ee-b105-b914be816518" providerId="ADAL" clId="{C9938AD4-73CC-48CE-AA25-D5306B8D9D69}" dt="2024-11-04T08:09:41.859" v="60" actId="478"/>
          <ac:spMkLst>
            <pc:docMk/>
            <pc:sldMk cId="1917425793" sldId="256"/>
            <ac:spMk id="4" creationId="{3E6AEF07-ECF0-D8C2-122B-2C5EC72B4EC4}"/>
          </ac:spMkLst>
        </pc:spChg>
      </pc:sldChg>
      <pc:sldChg chg="addSp delSp modSp mod">
        <pc:chgData name="Diane Cilia" userId="de631c11-bf4e-44ee-b105-b914be816518" providerId="ADAL" clId="{C9938AD4-73CC-48CE-AA25-D5306B8D9D69}" dt="2024-11-04T13:23:50.906" v="5875" actId="20577"/>
        <pc:sldMkLst>
          <pc:docMk/>
          <pc:sldMk cId="3984240425" sldId="257"/>
        </pc:sldMkLst>
        <pc:spChg chg="mod">
          <ac:chgData name="Diane Cilia" userId="de631c11-bf4e-44ee-b105-b914be816518" providerId="ADAL" clId="{C9938AD4-73CC-48CE-AA25-D5306B8D9D69}" dt="2024-11-04T10:43:59.012" v="4060" actId="20577"/>
          <ac:spMkLst>
            <pc:docMk/>
            <pc:sldMk cId="3984240425" sldId="257"/>
            <ac:spMk id="2" creationId="{291F4128-EE4A-2AFF-8943-2118CD6A0F97}"/>
          </ac:spMkLst>
        </pc:spChg>
        <pc:spChg chg="mod">
          <ac:chgData name="Diane Cilia" userId="de631c11-bf4e-44ee-b105-b914be816518" providerId="ADAL" clId="{C9938AD4-73CC-48CE-AA25-D5306B8D9D69}" dt="2024-11-04T10:39:20.869" v="3959" actId="20577"/>
          <ac:spMkLst>
            <pc:docMk/>
            <pc:sldMk cId="3984240425" sldId="257"/>
            <ac:spMk id="4" creationId="{2939E96F-CF66-6D30-9415-08C1E15EC364}"/>
          </ac:spMkLst>
        </pc:spChg>
        <pc:spChg chg="add mod">
          <ac:chgData name="Diane Cilia" userId="de631c11-bf4e-44ee-b105-b914be816518" providerId="ADAL" clId="{C9938AD4-73CC-48CE-AA25-D5306B8D9D69}" dt="2024-11-04T13:23:50.906" v="5875" actId="20577"/>
          <ac:spMkLst>
            <pc:docMk/>
            <pc:sldMk cId="3984240425" sldId="257"/>
            <ac:spMk id="5" creationId="{AF76B5AD-E4EF-8821-D41C-449007F6E0EA}"/>
          </ac:spMkLst>
        </pc:spChg>
        <pc:graphicFrameChg chg="del">
          <ac:chgData name="Diane Cilia" userId="de631c11-bf4e-44ee-b105-b914be816518" providerId="ADAL" clId="{C9938AD4-73CC-48CE-AA25-D5306B8D9D69}" dt="2024-11-04T08:39:16.163" v="399" actId="478"/>
          <ac:graphicFrameMkLst>
            <pc:docMk/>
            <pc:sldMk cId="3984240425" sldId="257"/>
            <ac:graphicFrameMk id="5" creationId="{87DB7D1E-DC4D-5912-C6FD-DB08CA868C61}"/>
          </ac:graphicFrameMkLst>
        </pc:graphicFrameChg>
      </pc:sldChg>
      <pc:sldChg chg="del">
        <pc:chgData name="Diane Cilia" userId="de631c11-bf4e-44ee-b105-b914be816518" providerId="ADAL" clId="{C9938AD4-73CC-48CE-AA25-D5306B8D9D69}" dt="2024-11-04T08:10:55.432" v="101" actId="2696"/>
        <pc:sldMkLst>
          <pc:docMk/>
          <pc:sldMk cId="2116531382" sldId="258"/>
        </pc:sldMkLst>
      </pc:sldChg>
      <pc:sldChg chg="del">
        <pc:chgData name="Diane Cilia" userId="de631c11-bf4e-44ee-b105-b914be816518" providerId="ADAL" clId="{C9938AD4-73CC-48CE-AA25-D5306B8D9D69}" dt="2024-11-04T10:16:33.065" v="3662" actId="2696"/>
        <pc:sldMkLst>
          <pc:docMk/>
          <pc:sldMk cId="4116153751" sldId="259"/>
        </pc:sldMkLst>
      </pc:sldChg>
      <pc:sldChg chg="del">
        <pc:chgData name="Diane Cilia" userId="de631c11-bf4e-44ee-b105-b914be816518" providerId="ADAL" clId="{C9938AD4-73CC-48CE-AA25-D5306B8D9D69}" dt="2024-11-04T10:18:10.271" v="3679" actId="2696"/>
        <pc:sldMkLst>
          <pc:docMk/>
          <pc:sldMk cId="149984681" sldId="260"/>
        </pc:sldMkLst>
      </pc:sldChg>
      <pc:sldChg chg="del">
        <pc:chgData name="Diane Cilia" userId="de631c11-bf4e-44ee-b105-b914be816518" providerId="ADAL" clId="{C9938AD4-73CC-48CE-AA25-D5306B8D9D69}" dt="2024-11-04T10:16:35.746" v="3663" actId="2696"/>
        <pc:sldMkLst>
          <pc:docMk/>
          <pc:sldMk cId="3943540358" sldId="261"/>
        </pc:sldMkLst>
      </pc:sldChg>
      <pc:sldChg chg="addSp delSp modSp mod modClrScheme chgLayout">
        <pc:chgData name="Diane Cilia" userId="de631c11-bf4e-44ee-b105-b914be816518" providerId="ADAL" clId="{C9938AD4-73CC-48CE-AA25-D5306B8D9D69}" dt="2024-11-04T13:24:53.417" v="5900" actId="20577"/>
        <pc:sldMkLst>
          <pc:docMk/>
          <pc:sldMk cId="3875130223" sldId="262"/>
        </pc:sldMkLst>
        <pc:spChg chg="add mod">
          <ac:chgData name="Diane Cilia" userId="de631c11-bf4e-44ee-b105-b914be816518" providerId="ADAL" clId="{C9938AD4-73CC-48CE-AA25-D5306B8D9D69}" dt="2024-11-04T10:19:51.475" v="3706" actId="207"/>
          <ac:spMkLst>
            <pc:docMk/>
            <pc:sldMk cId="3875130223" sldId="262"/>
            <ac:spMk id="2" creationId="{3DE90858-998B-99B8-C6D0-E39F841E882C}"/>
          </ac:spMkLst>
        </pc:spChg>
        <pc:spChg chg="del mod">
          <ac:chgData name="Diane Cilia" userId="de631c11-bf4e-44ee-b105-b914be816518" providerId="ADAL" clId="{C9938AD4-73CC-48CE-AA25-D5306B8D9D69}" dt="2024-11-04T10:19:31.788" v="3702"/>
          <ac:spMkLst>
            <pc:docMk/>
            <pc:sldMk cId="3875130223" sldId="262"/>
            <ac:spMk id="3" creationId="{52229B58-1F8A-27D1-D9A9-26AA87493BDC}"/>
          </ac:spMkLst>
        </pc:spChg>
        <pc:spChg chg="add mod">
          <ac:chgData name="Diane Cilia" userId="de631c11-bf4e-44ee-b105-b914be816518" providerId="ADAL" clId="{C9938AD4-73CC-48CE-AA25-D5306B8D9D69}" dt="2024-11-04T13:24:53.417" v="5900" actId="20577"/>
          <ac:spMkLst>
            <pc:docMk/>
            <pc:sldMk cId="3875130223" sldId="262"/>
            <ac:spMk id="4" creationId="{812E5B98-6D72-0F30-9729-B9D6E96219F1}"/>
          </ac:spMkLst>
        </pc:spChg>
        <pc:spChg chg="mod">
          <ac:chgData name="Diane Cilia" userId="de631c11-bf4e-44ee-b105-b914be816518" providerId="ADAL" clId="{C9938AD4-73CC-48CE-AA25-D5306B8D9D69}" dt="2024-11-04T10:29:58.160" v="3801" actId="108"/>
          <ac:spMkLst>
            <pc:docMk/>
            <pc:sldMk cId="3875130223" sldId="262"/>
            <ac:spMk id="7" creationId="{BA464A28-F09A-27BA-6987-0537D234CF8D}"/>
          </ac:spMkLst>
        </pc:spChg>
        <pc:spChg chg="mod">
          <ac:chgData name="Diane Cilia" userId="de631c11-bf4e-44ee-b105-b914be816518" providerId="ADAL" clId="{C9938AD4-73CC-48CE-AA25-D5306B8D9D69}" dt="2024-11-04T10:19:08.111" v="3696" actId="20577"/>
          <ac:spMkLst>
            <pc:docMk/>
            <pc:sldMk cId="3875130223" sldId="262"/>
            <ac:spMk id="8" creationId="{79D9FAEB-DA63-0B0C-C3F7-E438F34C65D3}"/>
          </ac:spMkLst>
        </pc:spChg>
      </pc:sldChg>
      <pc:sldChg chg="del">
        <pc:chgData name="Diane Cilia" userId="de631c11-bf4e-44ee-b105-b914be816518" providerId="ADAL" clId="{C9938AD4-73CC-48CE-AA25-D5306B8D9D69}" dt="2024-11-04T10:17:56.954" v="3673" actId="2696"/>
        <pc:sldMkLst>
          <pc:docMk/>
          <pc:sldMk cId="686785068" sldId="263"/>
        </pc:sldMkLst>
      </pc:sldChg>
      <pc:sldChg chg="del">
        <pc:chgData name="Diane Cilia" userId="de631c11-bf4e-44ee-b105-b914be816518" providerId="ADAL" clId="{C9938AD4-73CC-48CE-AA25-D5306B8D9D69}" dt="2024-11-04T10:18:08.119" v="3678" actId="2696"/>
        <pc:sldMkLst>
          <pc:docMk/>
          <pc:sldMk cId="650645284" sldId="264"/>
        </pc:sldMkLst>
      </pc:sldChg>
      <pc:sldChg chg="del">
        <pc:chgData name="Diane Cilia" userId="de631c11-bf4e-44ee-b105-b914be816518" providerId="ADAL" clId="{C9938AD4-73CC-48CE-AA25-D5306B8D9D69}" dt="2024-11-04T10:18:05.970" v="3677" actId="2696"/>
        <pc:sldMkLst>
          <pc:docMk/>
          <pc:sldMk cId="750915903" sldId="265"/>
        </pc:sldMkLst>
      </pc:sldChg>
      <pc:sldChg chg="del">
        <pc:chgData name="Diane Cilia" userId="de631c11-bf4e-44ee-b105-b914be816518" providerId="ADAL" clId="{C9938AD4-73CC-48CE-AA25-D5306B8D9D69}" dt="2024-11-04T10:18:03.962" v="3676" actId="2696"/>
        <pc:sldMkLst>
          <pc:docMk/>
          <pc:sldMk cId="4020252993" sldId="266"/>
        </pc:sldMkLst>
      </pc:sldChg>
      <pc:sldChg chg="del">
        <pc:chgData name="Diane Cilia" userId="de631c11-bf4e-44ee-b105-b914be816518" providerId="ADAL" clId="{C9938AD4-73CC-48CE-AA25-D5306B8D9D69}" dt="2024-11-04T10:18:01.496" v="3675" actId="2696"/>
        <pc:sldMkLst>
          <pc:docMk/>
          <pc:sldMk cId="312378085" sldId="267"/>
        </pc:sldMkLst>
      </pc:sldChg>
      <pc:sldChg chg="del">
        <pc:chgData name="Diane Cilia" userId="de631c11-bf4e-44ee-b105-b914be816518" providerId="ADAL" clId="{C9938AD4-73CC-48CE-AA25-D5306B8D9D69}" dt="2024-11-04T10:17:59.237" v="3674" actId="2696"/>
        <pc:sldMkLst>
          <pc:docMk/>
          <pc:sldMk cId="520093163" sldId="268"/>
        </pc:sldMkLst>
      </pc:sldChg>
      <pc:sldChg chg="addSp delSp modSp add mod">
        <pc:chgData name="Diane Cilia" userId="de631c11-bf4e-44ee-b105-b914be816518" providerId="ADAL" clId="{C9938AD4-73CC-48CE-AA25-D5306B8D9D69}" dt="2024-11-04T13:23:39.479" v="5872" actId="404"/>
        <pc:sldMkLst>
          <pc:docMk/>
          <pc:sldMk cId="1996211562" sldId="269"/>
        </pc:sldMkLst>
        <pc:spChg chg="mod">
          <ac:chgData name="Diane Cilia" userId="de631c11-bf4e-44ee-b105-b914be816518" providerId="ADAL" clId="{C9938AD4-73CC-48CE-AA25-D5306B8D9D69}" dt="2024-11-04T11:58:05.923" v="4072" actId="14100"/>
          <ac:spMkLst>
            <pc:docMk/>
            <pc:sldMk cId="1996211562" sldId="269"/>
            <ac:spMk id="2" creationId="{38998429-56EF-1920-3B4D-081788A47B83}"/>
          </ac:spMkLst>
        </pc:spChg>
        <pc:spChg chg="mod">
          <ac:chgData name="Diane Cilia" userId="de631c11-bf4e-44ee-b105-b914be816518" providerId="ADAL" clId="{C9938AD4-73CC-48CE-AA25-D5306B8D9D69}" dt="2024-11-04T08:34:29.041" v="325" actId="404"/>
          <ac:spMkLst>
            <pc:docMk/>
            <pc:sldMk cId="1996211562" sldId="269"/>
            <ac:spMk id="4" creationId="{1B04285D-074B-5C6D-4981-5BFB4307929A}"/>
          </ac:spMkLst>
        </pc:spChg>
        <pc:spChg chg="add mod">
          <ac:chgData name="Diane Cilia" userId="de631c11-bf4e-44ee-b105-b914be816518" providerId="ADAL" clId="{C9938AD4-73CC-48CE-AA25-D5306B8D9D69}" dt="2024-11-04T08:37:56.087" v="384" actId="1076"/>
          <ac:spMkLst>
            <pc:docMk/>
            <pc:sldMk cId="1996211562" sldId="269"/>
            <ac:spMk id="6" creationId="{576C8C77-EF59-38C0-006E-240959106254}"/>
          </ac:spMkLst>
        </pc:spChg>
        <pc:spChg chg="add mod">
          <ac:chgData name="Diane Cilia" userId="de631c11-bf4e-44ee-b105-b914be816518" providerId="ADAL" clId="{C9938AD4-73CC-48CE-AA25-D5306B8D9D69}" dt="2024-11-04T08:36:34.732" v="359" actId="1076"/>
          <ac:spMkLst>
            <pc:docMk/>
            <pc:sldMk cId="1996211562" sldId="269"/>
            <ac:spMk id="9" creationId="{76F287D0-96A3-5E68-8851-2B3DB270DE2A}"/>
          </ac:spMkLst>
        </pc:spChg>
        <pc:spChg chg="add del mod">
          <ac:chgData name="Diane Cilia" userId="de631c11-bf4e-44ee-b105-b914be816518" providerId="ADAL" clId="{C9938AD4-73CC-48CE-AA25-D5306B8D9D69}" dt="2024-11-04T08:35:53.719" v="349" actId="478"/>
          <ac:spMkLst>
            <pc:docMk/>
            <pc:sldMk cId="1996211562" sldId="269"/>
            <ac:spMk id="10" creationId="{82B09D52-90AB-3B25-93C9-4A4D1BD1AE4A}"/>
          </ac:spMkLst>
        </pc:spChg>
        <pc:spChg chg="add mod">
          <ac:chgData name="Diane Cilia" userId="de631c11-bf4e-44ee-b105-b914be816518" providerId="ADAL" clId="{C9938AD4-73CC-48CE-AA25-D5306B8D9D69}" dt="2024-11-04T13:22:56.056" v="5866" actId="767"/>
          <ac:spMkLst>
            <pc:docMk/>
            <pc:sldMk cId="1996211562" sldId="269"/>
            <ac:spMk id="12" creationId="{96392D93-18D7-35B0-70C7-03E52DEEE13F}"/>
          </ac:spMkLst>
        </pc:spChg>
        <pc:spChg chg="add mod">
          <ac:chgData name="Diane Cilia" userId="de631c11-bf4e-44ee-b105-b914be816518" providerId="ADAL" clId="{C9938AD4-73CC-48CE-AA25-D5306B8D9D69}" dt="2024-11-04T13:23:39.479" v="5872" actId="404"/>
          <ac:spMkLst>
            <pc:docMk/>
            <pc:sldMk cId="1996211562" sldId="269"/>
            <ac:spMk id="13" creationId="{3B623F78-ED11-6DDE-8B2E-48704B5F54A6}"/>
          </ac:spMkLst>
        </pc:spChg>
        <pc:graphicFrameChg chg="del">
          <ac:chgData name="Diane Cilia" userId="de631c11-bf4e-44ee-b105-b914be816518" providerId="ADAL" clId="{C9938AD4-73CC-48CE-AA25-D5306B8D9D69}" dt="2024-11-04T08:22:48.318" v="167" actId="478"/>
          <ac:graphicFrameMkLst>
            <pc:docMk/>
            <pc:sldMk cId="1996211562" sldId="269"/>
            <ac:graphicFrameMk id="5" creationId="{66247869-7CA9-12CD-E4F7-61227BB72A43}"/>
          </ac:graphicFrameMkLst>
        </pc:graphicFrameChg>
        <pc:picChg chg="add del mod">
          <ac:chgData name="Diane Cilia" userId="de631c11-bf4e-44ee-b105-b914be816518" providerId="ADAL" clId="{C9938AD4-73CC-48CE-AA25-D5306B8D9D69}" dt="2024-11-04T11:59:30.986" v="4097" actId="478"/>
          <ac:picMkLst>
            <pc:docMk/>
            <pc:sldMk cId="1996211562" sldId="269"/>
            <ac:picMk id="3" creationId="{F7524BC8-5357-67B4-F31F-FA8CFE33FD06}"/>
          </ac:picMkLst>
        </pc:picChg>
        <pc:picChg chg="add mod modCrop">
          <ac:chgData name="Diane Cilia" userId="de631c11-bf4e-44ee-b105-b914be816518" providerId="ADAL" clId="{C9938AD4-73CC-48CE-AA25-D5306B8D9D69}" dt="2024-11-04T11:59:30.670" v="4096"/>
          <ac:picMkLst>
            <pc:docMk/>
            <pc:sldMk cId="1996211562" sldId="269"/>
            <ac:picMk id="5" creationId="{067DFDCF-9A48-178B-CEF8-A8C4B98F1CFC}"/>
          </ac:picMkLst>
        </pc:picChg>
        <pc:picChg chg="add mod">
          <ac:chgData name="Diane Cilia" userId="de631c11-bf4e-44ee-b105-b914be816518" providerId="ADAL" clId="{C9938AD4-73CC-48CE-AA25-D5306B8D9D69}" dt="2024-11-04T10:35:31.357" v="3909" actId="1076"/>
          <ac:picMkLst>
            <pc:docMk/>
            <pc:sldMk cId="1996211562" sldId="269"/>
            <ac:picMk id="7" creationId="{7EA42C69-2391-05E2-7F72-764E98223560}"/>
          </ac:picMkLst>
        </pc:picChg>
        <pc:picChg chg="add mod">
          <ac:chgData name="Diane Cilia" userId="de631c11-bf4e-44ee-b105-b914be816518" providerId="ADAL" clId="{C9938AD4-73CC-48CE-AA25-D5306B8D9D69}" dt="2024-11-04T11:57:54.442" v="4069" actId="1076"/>
          <ac:picMkLst>
            <pc:docMk/>
            <pc:sldMk cId="1996211562" sldId="269"/>
            <ac:picMk id="8" creationId="{683A1CE5-43C0-DE84-BD01-155612DC674A}"/>
          </ac:picMkLst>
        </pc:picChg>
        <pc:picChg chg="add mod">
          <ac:chgData name="Diane Cilia" userId="de631c11-bf4e-44ee-b105-b914be816518" providerId="ADAL" clId="{C9938AD4-73CC-48CE-AA25-D5306B8D9D69}" dt="2024-11-04T10:35:28.810" v="3908" actId="1076"/>
          <ac:picMkLst>
            <pc:docMk/>
            <pc:sldMk cId="1996211562" sldId="269"/>
            <ac:picMk id="11" creationId="{65E87364-FF1B-9B79-CF33-7E9514CA748D}"/>
          </ac:picMkLst>
        </pc:picChg>
        <pc:picChg chg="add">
          <ac:chgData name="Diane Cilia" userId="de631c11-bf4e-44ee-b105-b914be816518" providerId="ADAL" clId="{C9938AD4-73CC-48CE-AA25-D5306B8D9D69}" dt="2024-11-04T11:57:33.838" v="4062"/>
          <ac:picMkLst>
            <pc:docMk/>
            <pc:sldMk cId="1996211562" sldId="269"/>
            <ac:picMk id="1026" creationId="{1C2C9D98-BF8A-04B7-8B2F-289C12C38327}"/>
          </ac:picMkLst>
        </pc:picChg>
        <pc:picChg chg="add mod">
          <ac:chgData name="Diane Cilia" userId="de631c11-bf4e-44ee-b105-b914be816518" providerId="ADAL" clId="{C9938AD4-73CC-48CE-AA25-D5306B8D9D69}" dt="2024-11-04T11:57:54.442" v="4069" actId="1076"/>
          <ac:picMkLst>
            <pc:docMk/>
            <pc:sldMk cId="1996211562" sldId="269"/>
            <ac:picMk id="1027" creationId="{98F632BD-D9A2-5A61-FBB1-7812134FE140}"/>
          </ac:picMkLst>
        </pc:picChg>
        <pc:picChg chg="add mod">
          <ac:chgData name="Diane Cilia" userId="de631c11-bf4e-44ee-b105-b914be816518" providerId="ADAL" clId="{C9938AD4-73CC-48CE-AA25-D5306B8D9D69}" dt="2024-11-04T11:58:05.923" v="4072" actId="14100"/>
          <ac:picMkLst>
            <pc:docMk/>
            <pc:sldMk cId="1996211562" sldId="269"/>
            <ac:picMk id="1028" creationId="{04BABF33-8E5E-589C-534D-AFC40D86CD9D}"/>
          </ac:picMkLst>
        </pc:picChg>
      </pc:sldChg>
      <pc:sldChg chg="addSp delSp modSp add mod modClrScheme chgLayout">
        <pc:chgData name="Diane Cilia" userId="de631c11-bf4e-44ee-b105-b914be816518" providerId="ADAL" clId="{C9938AD4-73CC-48CE-AA25-D5306B8D9D69}" dt="2024-11-04T13:23:58.127" v="5878" actId="20577"/>
        <pc:sldMkLst>
          <pc:docMk/>
          <pc:sldMk cId="2811553627" sldId="270"/>
        </pc:sldMkLst>
        <pc:spChg chg="add mod">
          <ac:chgData name="Diane Cilia" userId="de631c11-bf4e-44ee-b105-b914be816518" providerId="ADAL" clId="{C9938AD4-73CC-48CE-AA25-D5306B8D9D69}" dt="2024-11-04T09:22:20.669" v="1454" actId="1076"/>
          <ac:spMkLst>
            <pc:docMk/>
            <pc:sldMk cId="2811553627" sldId="270"/>
            <ac:spMk id="2" creationId="{5A0C7715-963A-E1F7-ED4A-F3293633DBDC}"/>
          </ac:spMkLst>
        </pc:spChg>
        <pc:spChg chg="add del mod">
          <ac:chgData name="Diane Cilia" userId="de631c11-bf4e-44ee-b105-b914be816518" providerId="ADAL" clId="{C9938AD4-73CC-48CE-AA25-D5306B8D9D69}" dt="2024-11-04T08:51:34.261" v="1147" actId="12084"/>
          <ac:spMkLst>
            <pc:docMk/>
            <pc:sldMk cId="2811553627" sldId="270"/>
            <ac:spMk id="4" creationId="{9EEB6064-0DC5-0042-25E1-3EDAA1212039}"/>
          </ac:spMkLst>
        </pc:spChg>
        <pc:spChg chg="add mod">
          <ac:chgData name="Diane Cilia" userId="de631c11-bf4e-44ee-b105-b914be816518" providerId="ADAL" clId="{C9938AD4-73CC-48CE-AA25-D5306B8D9D69}" dt="2024-11-04T13:23:58.127" v="5878" actId="20577"/>
          <ac:spMkLst>
            <pc:docMk/>
            <pc:sldMk cId="2811553627" sldId="270"/>
            <ac:spMk id="4" creationId="{C8187285-8E38-3A51-B72C-A66532078977}"/>
          </ac:spMkLst>
        </pc:spChg>
        <pc:spChg chg="add mod">
          <ac:chgData name="Diane Cilia" userId="de631c11-bf4e-44ee-b105-b914be816518" providerId="ADAL" clId="{C9938AD4-73CC-48CE-AA25-D5306B8D9D69}" dt="2024-11-04T13:15:03.497" v="5797"/>
          <ac:spMkLst>
            <pc:docMk/>
            <pc:sldMk cId="2811553627" sldId="270"/>
            <ac:spMk id="6" creationId="{1D4B99C5-B10D-345B-7DC8-80F4E751BEA9}"/>
          </ac:spMkLst>
        </pc:spChg>
        <pc:spChg chg="add del mod">
          <ac:chgData name="Diane Cilia" userId="de631c11-bf4e-44ee-b105-b914be816518" providerId="ADAL" clId="{C9938AD4-73CC-48CE-AA25-D5306B8D9D69}" dt="2024-11-04T09:15:20.503" v="1429" actId="11529"/>
          <ac:spMkLst>
            <pc:docMk/>
            <pc:sldMk cId="2811553627" sldId="270"/>
            <ac:spMk id="21" creationId="{B79A7D64-27C4-2B61-C3BF-C2189B8826E8}"/>
          </ac:spMkLst>
        </pc:spChg>
        <pc:graphicFrameChg chg="add del mod modGraphic">
          <ac:chgData name="Diane Cilia" userId="de631c11-bf4e-44ee-b105-b914be816518" providerId="ADAL" clId="{C9938AD4-73CC-48CE-AA25-D5306B8D9D69}" dt="2024-11-04T08:51:15.724" v="1146" actId="11529"/>
          <ac:graphicFrameMkLst>
            <pc:docMk/>
            <pc:sldMk cId="2811553627" sldId="270"/>
            <ac:graphicFrameMk id="3" creationId="{579B4F5C-F911-91F7-C177-159202DBBBD3}"/>
          </ac:graphicFrameMkLst>
        </pc:graphicFrameChg>
        <pc:graphicFrameChg chg="add mod modGraphic">
          <ac:chgData name="Diane Cilia" userId="de631c11-bf4e-44ee-b105-b914be816518" providerId="ADAL" clId="{C9938AD4-73CC-48CE-AA25-D5306B8D9D69}" dt="2024-11-04T13:22:20.167" v="5864" actId="113"/>
          <ac:graphicFrameMkLst>
            <pc:docMk/>
            <pc:sldMk cId="2811553627" sldId="270"/>
            <ac:graphicFrameMk id="5" creationId="{64842499-5E66-2A84-9373-C7270E51B854}"/>
          </ac:graphicFrameMkLst>
        </pc:graphicFrameChg>
        <pc:picChg chg="add del mod">
          <ac:chgData name="Diane Cilia" userId="de631c11-bf4e-44ee-b105-b914be816518" providerId="ADAL" clId="{C9938AD4-73CC-48CE-AA25-D5306B8D9D69}" dt="2024-11-04T09:09:20.721" v="1371" actId="478"/>
          <ac:picMkLst>
            <pc:docMk/>
            <pc:sldMk cId="2811553627" sldId="270"/>
            <ac:picMk id="8" creationId="{3702548C-BAA2-A7BC-03E9-4E44CD6F4C73}"/>
          </ac:picMkLst>
        </pc:picChg>
        <pc:picChg chg="add del mod">
          <ac:chgData name="Diane Cilia" userId="de631c11-bf4e-44ee-b105-b914be816518" providerId="ADAL" clId="{C9938AD4-73CC-48CE-AA25-D5306B8D9D69}" dt="2024-11-04T09:10:05.378" v="1377" actId="478"/>
          <ac:picMkLst>
            <pc:docMk/>
            <pc:sldMk cId="2811553627" sldId="270"/>
            <ac:picMk id="10" creationId="{506A3ABF-596F-7E62-34CA-8E5F062A924D}"/>
          </ac:picMkLst>
        </pc:picChg>
        <pc:picChg chg="add del mod">
          <ac:chgData name="Diane Cilia" userId="de631c11-bf4e-44ee-b105-b914be816518" providerId="ADAL" clId="{C9938AD4-73CC-48CE-AA25-D5306B8D9D69}" dt="2024-11-04T09:11:34.145" v="1386" actId="478"/>
          <ac:picMkLst>
            <pc:docMk/>
            <pc:sldMk cId="2811553627" sldId="270"/>
            <ac:picMk id="12" creationId="{D4490E14-72C1-8023-BEC7-E0B291C08474}"/>
          </ac:picMkLst>
        </pc:picChg>
        <pc:picChg chg="add mod">
          <ac:chgData name="Diane Cilia" userId="de631c11-bf4e-44ee-b105-b914be816518" providerId="ADAL" clId="{C9938AD4-73CC-48CE-AA25-D5306B8D9D69}" dt="2024-11-04T13:17:31.098" v="5804" actId="1076"/>
          <ac:picMkLst>
            <pc:docMk/>
            <pc:sldMk cId="2811553627" sldId="270"/>
            <ac:picMk id="14" creationId="{6EC9DF79-6E26-DF22-7F95-327230328018}"/>
          </ac:picMkLst>
        </pc:picChg>
        <pc:picChg chg="add mod">
          <ac:chgData name="Diane Cilia" userId="de631c11-bf4e-44ee-b105-b914be816518" providerId="ADAL" clId="{C9938AD4-73CC-48CE-AA25-D5306B8D9D69}" dt="2024-11-04T13:17:39.810" v="5806" actId="1076"/>
          <ac:picMkLst>
            <pc:docMk/>
            <pc:sldMk cId="2811553627" sldId="270"/>
            <ac:picMk id="16" creationId="{239A3BF6-75D0-7982-2A7B-4018096D9F78}"/>
          </ac:picMkLst>
        </pc:picChg>
        <pc:picChg chg="add del mod">
          <ac:chgData name="Diane Cilia" userId="de631c11-bf4e-44ee-b105-b914be816518" providerId="ADAL" clId="{C9938AD4-73CC-48CE-AA25-D5306B8D9D69}" dt="2024-11-04T09:13:35.286" v="1412" actId="478"/>
          <ac:picMkLst>
            <pc:docMk/>
            <pc:sldMk cId="2811553627" sldId="270"/>
            <ac:picMk id="18" creationId="{85A398EA-23B4-401C-BB5D-3CB6D67A44E2}"/>
          </ac:picMkLst>
        </pc:picChg>
        <pc:picChg chg="add mod">
          <ac:chgData name="Diane Cilia" userId="de631c11-bf4e-44ee-b105-b914be816518" providerId="ADAL" clId="{C9938AD4-73CC-48CE-AA25-D5306B8D9D69}" dt="2024-11-04T10:32:01.121" v="3817" actId="1076"/>
          <ac:picMkLst>
            <pc:docMk/>
            <pc:sldMk cId="2811553627" sldId="270"/>
            <ac:picMk id="20" creationId="{8104C1F1-E967-6033-6FB3-D3BA5C75A709}"/>
          </ac:picMkLst>
        </pc:picChg>
      </pc:sldChg>
      <pc:sldChg chg="addSp delSp modSp add mod">
        <pc:chgData name="Diane Cilia" userId="de631c11-bf4e-44ee-b105-b914be816518" providerId="ADAL" clId="{C9938AD4-73CC-48CE-AA25-D5306B8D9D69}" dt="2024-11-04T13:27:04.996" v="5908" actId="1076"/>
        <pc:sldMkLst>
          <pc:docMk/>
          <pc:sldMk cId="1964648530" sldId="271"/>
        </pc:sldMkLst>
        <pc:spChg chg="mod">
          <ac:chgData name="Diane Cilia" userId="de631c11-bf4e-44ee-b105-b914be816518" providerId="ADAL" clId="{C9938AD4-73CC-48CE-AA25-D5306B8D9D69}" dt="2024-11-04T13:26:37.997" v="5907" actId="14100"/>
          <ac:spMkLst>
            <pc:docMk/>
            <pc:sldMk cId="1964648530" sldId="271"/>
            <ac:spMk id="2" creationId="{4068FDF7-C6EE-BBED-152E-F3DAF9481474}"/>
          </ac:spMkLst>
        </pc:spChg>
        <pc:spChg chg="del mod">
          <ac:chgData name="Diane Cilia" userId="de631c11-bf4e-44ee-b105-b914be816518" providerId="ADAL" clId="{C9938AD4-73CC-48CE-AA25-D5306B8D9D69}" dt="2024-11-04T09:42:23.826" v="1485"/>
          <ac:spMkLst>
            <pc:docMk/>
            <pc:sldMk cId="1964648530" sldId="271"/>
            <ac:spMk id="4" creationId="{4DA41DC1-B8CF-EBF8-8D58-ED4566C87A9A}"/>
          </ac:spMkLst>
        </pc:spChg>
        <pc:spChg chg="mod">
          <ac:chgData name="Diane Cilia" userId="de631c11-bf4e-44ee-b105-b914be816518" providerId="ADAL" clId="{C9938AD4-73CC-48CE-AA25-D5306B8D9D69}" dt="2024-11-04T13:27:04.996" v="5908" actId="1076"/>
          <ac:spMkLst>
            <pc:docMk/>
            <pc:sldMk cId="1964648530" sldId="271"/>
            <ac:spMk id="5" creationId="{44B5AC99-EC82-CEB3-8253-9F72B4A475A8}"/>
          </ac:spMkLst>
        </pc:spChg>
        <pc:spChg chg="add mod">
          <ac:chgData name="Diane Cilia" userId="de631c11-bf4e-44ee-b105-b914be816518" providerId="ADAL" clId="{C9938AD4-73CC-48CE-AA25-D5306B8D9D69}" dt="2024-11-04T13:24:03.230" v="5881" actId="20577"/>
          <ac:spMkLst>
            <pc:docMk/>
            <pc:sldMk cId="1964648530" sldId="271"/>
            <ac:spMk id="6" creationId="{25C87B01-677E-5EBF-6E90-A9C342358BC0}"/>
          </ac:spMkLst>
        </pc:spChg>
        <pc:graphicFrameChg chg="add mod modGraphic">
          <ac:chgData name="Diane Cilia" userId="de631c11-bf4e-44ee-b105-b914be816518" providerId="ADAL" clId="{C9938AD4-73CC-48CE-AA25-D5306B8D9D69}" dt="2024-11-04T12:50:02.415" v="5762" actId="403"/>
          <ac:graphicFrameMkLst>
            <pc:docMk/>
            <pc:sldMk cId="1964648530" sldId="271"/>
            <ac:graphicFrameMk id="3" creationId="{38940FF2-C878-C138-5CA0-01FF66D0B488}"/>
          </ac:graphicFrameMkLst>
        </pc:graphicFrameChg>
        <pc:graphicFrameChg chg="del">
          <ac:chgData name="Diane Cilia" userId="de631c11-bf4e-44ee-b105-b914be816518" providerId="ADAL" clId="{C9938AD4-73CC-48CE-AA25-D5306B8D9D69}" dt="2024-11-04T09:22:04.204" v="1451" actId="478"/>
          <ac:graphicFrameMkLst>
            <pc:docMk/>
            <pc:sldMk cId="1964648530" sldId="271"/>
            <ac:graphicFrameMk id="6" creationId="{94647767-DE5D-D026-F4F0-6B4F46FB3B5B}"/>
          </ac:graphicFrameMkLst>
        </pc:graphicFrameChg>
      </pc:sldChg>
      <pc:sldChg chg="addSp modSp add mod">
        <pc:chgData name="Diane Cilia" userId="de631c11-bf4e-44ee-b105-b914be816518" providerId="ADAL" clId="{C9938AD4-73CC-48CE-AA25-D5306B8D9D69}" dt="2024-11-04T13:26:13.121" v="5905" actId="14100"/>
        <pc:sldMkLst>
          <pc:docMk/>
          <pc:sldMk cId="2057654570" sldId="272"/>
        </pc:sldMkLst>
        <pc:spChg chg="mod">
          <ac:chgData name="Diane Cilia" userId="de631c11-bf4e-44ee-b105-b914be816518" providerId="ADAL" clId="{C9938AD4-73CC-48CE-AA25-D5306B8D9D69}" dt="2024-11-04T13:26:13.121" v="5905" actId="14100"/>
          <ac:spMkLst>
            <pc:docMk/>
            <pc:sldMk cId="2057654570" sldId="272"/>
            <ac:spMk id="2" creationId="{5768F08A-C520-20B9-F409-EEABCCEFC5C6}"/>
          </ac:spMkLst>
        </pc:spChg>
        <pc:spChg chg="add mod">
          <ac:chgData name="Diane Cilia" userId="de631c11-bf4e-44ee-b105-b914be816518" providerId="ADAL" clId="{C9938AD4-73CC-48CE-AA25-D5306B8D9D69}" dt="2024-11-04T13:24:40.276" v="5895" actId="20577"/>
          <ac:spMkLst>
            <pc:docMk/>
            <pc:sldMk cId="2057654570" sldId="272"/>
            <ac:spMk id="4" creationId="{47E41695-0CA9-23DF-6147-6CA05EF570A5}"/>
          </ac:spMkLst>
        </pc:spChg>
      </pc:sldChg>
      <pc:sldChg chg="addSp modSp add mod">
        <pc:chgData name="Diane Cilia" userId="de631c11-bf4e-44ee-b105-b914be816518" providerId="ADAL" clId="{C9938AD4-73CC-48CE-AA25-D5306B8D9D69}" dt="2024-11-04T13:26:21.360" v="5906" actId="14100"/>
        <pc:sldMkLst>
          <pc:docMk/>
          <pc:sldMk cId="3204128767" sldId="273"/>
        </pc:sldMkLst>
        <pc:spChg chg="mod">
          <ac:chgData name="Diane Cilia" userId="de631c11-bf4e-44ee-b105-b914be816518" providerId="ADAL" clId="{C9938AD4-73CC-48CE-AA25-D5306B8D9D69}" dt="2024-11-04T13:26:21.360" v="5906" actId="14100"/>
          <ac:spMkLst>
            <pc:docMk/>
            <pc:sldMk cId="3204128767" sldId="273"/>
            <ac:spMk id="2" creationId="{5FE123F0-CC86-F2CE-089E-A46917510DD7}"/>
          </ac:spMkLst>
        </pc:spChg>
        <pc:spChg chg="add mod">
          <ac:chgData name="Diane Cilia" userId="de631c11-bf4e-44ee-b105-b914be816518" providerId="ADAL" clId="{C9938AD4-73CC-48CE-AA25-D5306B8D9D69}" dt="2024-11-04T13:24:45.714" v="5898" actId="20577"/>
          <ac:spMkLst>
            <pc:docMk/>
            <pc:sldMk cId="3204128767" sldId="273"/>
            <ac:spMk id="4" creationId="{6A0A7D9A-BA2D-41F0-4309-D0D6A083AD20}"/>
          </ac:spMkLst>
        </pc:spChg>
      </pc:sldChg>
      <pc:sldChg chg="addSp delSp modSp add mod">
        <pc:chgData name="Diane Cilia" userId="de631c11-bf4e-44ee-b105-b914be816518" providerId="ADAL" clId="{C9938AD4-73CC-48CE-AA25-D5306B8D9D69}" dt="2024-11-04T13:35:35.271" v="5909" actId="20577"/>
        <pc:sldMkLst>
          <pc:docMk/>
          <pc:sldMk cId="2990474754" sldId="274"/>
        </pc:sldMkLst>
        <pc:spChg chg="del mod">
          <ac:chgData name="Diane Cilia" userId="de631c11-bf4e-44ee-b105-b914be816518" providerId="ADAL" clId="{C9938AD4-73CC-48CE-AA25-D5306B8D9D69}" dt="2024-11-04T12:10:55.101" v="4100" actId="478"/>
          <ac:spMkLst>
            <pc:docMk/>
            <pc:sldMk cId="2990474754" sldId="274"/>
            <ac:spMk id="2" creationId="{F6E2E612-62B3-5689-71E8-71659AA25A90}"/>
          </ac:spMkLst>
        </pc:spChg>
        <pc:spChg chg="mod">
          <ac:chgData name="Diane Cilia" userId="de631c11-bf4e-44ee-b105-b914be816518" providerId="ADAL" clId="{C9938AD4-73CC-48CE-AA25-D5306B8D9D69}" dt="2024-11-04T13:35:35.271" v="5909" actId="20577"/>
          <ac:spMkLst>
            <pc:docMk/>
            <pc:sldMk cId="2990474754" sldId="274"/>
            <ac:spMk id="5" creationId="{0DCAF139-2F90-213F-CDD3-12614B9D1DE4}"/>
          </ac:spMkLst>
        </pc:spChg>
        <pc:spChg chg="add mod">
          <ac:chgData name="Diane Cilia" userId="de631c11-bf4e-44ee-b105-b914be816518" providerId="ADAL" clId="{C9938AD4-73CC-48CE-AA25-D5306B8D9D69}" dt="2024-11-04T12:28:50.384" v="5059"/>
          <ac:spMkLst>
            <pc:docMk/>
            <pc:sldMk cId="2990474754" sldId="274"/>
            <ac:spMk id="15" creationId="{3BEEA1FF-BDB4-AA46-197E-8B69BA7B1C6D}"/>
          </ac:spMkLst>
        </pc:spChg>
        <pc:spChg chg="add mod">
          <ac:chgData name="Diane Cilia" userId="de631c11-bf4e-44ee-b105-b914be816518" providerId="ADAL" clId="{C9938AD4-73CC-48CE-AA25-D5306B8D9D69}" dt="2024-11-04T12:28:50.384" v="5059"/>
          <ac:spMkLst>
            <pc:docMk/>
            <pc:sldMk cId="2990474754" sldId="274"/>
            <ac:spMk id="16" creationId="{EEF9182D-5457-D6EE-E10F-9B2CFE2A9737}"/>
          </ac:spMkLst>
        </pc:spChg>
        <pc:spChg chg="add mod">
          <ac:chgData name="Diane Cilia" userId="de631c11-bf4e-44ee-b105-b914be816518" providerId="ADAL" clId="{C9938AD4-73CC-48CE-AA25-D5306B8D9D69}" dt="2024-11-04T12:28:50.384" v="5059"/>
          <ac:spMkLst>
            <pc:docMk/>
            <pc:sldMk cId="2990474754" sldId="274"/>
            <ac:spMk id="17" creationId="{443702BF-C185-0A3C-B00A-A99D773DC520}"/>
          </ac:spMkLst>
        </pc:spChg>
        <pc:spChg chg="add mod">
          <ac:chgData name="Diane Cilia" userId="de631c11-bf4e-44ee-b105-b914be816518" providerId="ADAL" clId="{C9938AD4-73CC-48CE-AA25-D5306B8D9D69}" dt="2024-11-04T12:28:50.384" v="5059"/>
          <ac:spMkLst>
            <pc:docMk/>
            <pc:sldMk cId="2990474754" sldId="274"/>
            <ac:spMk id="18" creationId="{5C068AE8-AF4F-8387-86F1-1261D7748597}"/>
          </ac:spMkLst>
        </pc:spChg>
        <pc:spChg chg="add mod">
          <ac:chgData name="Diane Cilia" userId="de631c11-bf4e-44ee-b105-b914be816518" providerId="ADAL" clId="{C9938AD4-73CC-48CE-AA25-D5306B8D9D69}" dt="2024-11-04T12:28:50.384" v="5059"/>
          <ac:spMkLst>
            <pc:docMk/>
            <pc:sldMk cId="2990474754" sldId="274"/>
            <ac:spMk id="19" creationId="{3D6D4CE3-0316-35BE-9B91-BE6ADAFDE96A}"/>
          </ac:spMkLst>
        </pc:spChg>
        <pc:spChg chg="add mod">
          <ac:chgData name="Diane Cilia" userId="de631c11-bf4e-44ee-b105-b914be816518" providerId="ADAL" clId="{C9938AD4-73CC-48CE-AA25-D5306B8D9D69}" dt="2024-11-04T12:28:50.384" v="5059"/>
          <ac:spMkLst>
            <pc:docMk/>
            <pc:sldMk cId="2990474754" sldId="274"/>
            <ac:spMk id="20" creationId="{8523C7D9-CC8B-4658-A061-C547A0997629}"/>
          </ac:spMkLst>
        </pc:spChg>
        <pc:spChg chg="add mod">
          <ac:chgData name="Diane Cilia" userId="de631c11-bf4e-44ee-b105-b914be816518" providerId="ADAL" clId="{C9938AD4-73CC-48CE-AA25-D5306B8D9D69}" dt="2024-11-04T12:28:50.384" v="5059"/>
          <ac:spMkLst>
            <pc:docMk/>
            <pc:sldMk cId="2990474754" sldId="274"/>
            <ac:spMk id="21" creationId="{7C8D3ED0-42B2-D58A-88A2-7CEA970BED71}"/>
          </ac:spMkLst>
        </pc:spChg>
        <pc:spChg chg="add mod">
          <ac:chgData name="Diane Cilia" userId="de631c11-bf4e-44ee-b105-b914be816518" providerId="ADAL" clId="{C9938AD4-73CC-48CE-AA25-D5306B8D9D69}" dt="2024-11-04T12:28:50.384" v="5059"/>
          <ac:spMkLst>
            <pc:docMk/>
            <pc:sldMk cId="2990474754" sldId="274"/>
            <ac:spMk id="22" creationId="{C2C6AB34-3AEF-C7E4-AAAB-8E687140FE21}"/>
          </ac:spMkLst>
        </pc:spChg>
        <pc:spChg chg="add mod">
          <ac:chgData name="Diane Cilia" userId="de631c11-bf4e-44ee-b105-b914be816518" providerId="ADAL" clId="{C9938AD4-73CC-48CE-AA25-D5306B8D9D69}" dt="2024-11-04T12:28:50.384" v="5059"/>
          <ac:spMkLst>
            <pc:docMk/>
            <pc:sldMk cId="2990474754" sldId="274"/>
            <ac:spMk id="23" creationId="{68B8DE62-0633-F90D-5116-12AC38F4A017}"/>
          </ac:spMkLst>
        </pc:spChg>
        <pc:spChg chg="add mod">
          <ac:chgData name="Diane Cilia" userId="de631c11-bf4e-44ee-b105-b914be816518" providerId="ADAL" clId="{C9938AD4-73CC-48CE-AA25-D5306B8D9D69}" dt="2024-11-04T12:28:50.384" v="5059"/>
          <ac:spMkLst>
            <pc:docMk/>
            <pc:sldMk cId="2990474754" sldId="274"/>
            <ac:spMk id="24" creationId="{9F40CDFC-B29B-A158-CDA9-0C2802429E5B}"/>
          </ac:spMkLst>
        </pc:spChg>
        <pc:spChg chg="add mod">
          <ac:chgData name="Diane Cilia" userId="de631c11-bf4e-44ee-b105-b914be816518" providerId="ADAL" clId="{C9938AD4-73CC-48CE-AA25-D5306B8D9D69}" dt="2024-11-04T12:28:50.384" v="5059"/>
          <ac:spMkLst>
            <pc:docMk/>
            <pc:sldMk cId="2990474754" sldId="274"/>
            <ac:spMk id="25" creationId="{B8034E1C-577F-B0E0-CC4F-9F53C1E08218}"/>
          </ac:spMkLst>
        </pc:spChg>
        <pc:spChg chg="add mod">
          <ac:chgData name="Diane Cilia" userId="de631c11-bf4e-44ee-b105-b914be816518" providerId="ADAL" clId="{C9938AD4-73CC-48CE-AA25-D5306B8D9D69}" dt="2024-11-04T12:28:50.384" v="5059"/>
          <ac:spMkLst>
            <pc:docMk/>
            <pc:sldMk cId="2990474754" sldId="274"/>
            <ac:spMk id="26" creationId="{11C124E1-98F2-E5FC-FBA0-480BCB741E68}"/>
          </ac:spMkLst>
        </pc:spChg>
        <pc:spChg chg="add mod">
          <ac:chgData name="Diane Cilia" userId="de631c11-bf4e-44ee-b105-b914be816518" providerId="ADAL" clId="{C9938AD4-73CC-48CE-AA25-D5306B8D9D69}" dt="2024-11-04T12:28:50.384" v="5059"/>
          <ac:spMkLst>
            <pc:docMk/>
            <pc:sldMk cId="2990474754" sldId="274"/>
            <ac:spMk id="27" creationId="{52B37F5C-A9F1-7A0A-7A6D-0FEDD33C0F61}"/>
          </ac:spMkLst>
        </pc:spChg>
        <pc:spChg chg="add mod">
          <ac:chgData name="Diane Cilia" userId="de631c11-bf4e-44ee-b105-b914be816518" providerId="ADAL" clId="{C9938AD4-73CC-48CE-AA25-D5306B8D9D69}" dt="2024-11-04T12:28:50.384" v="5059"/>
          <ac:spMkLst>
            <pc:docMk/>
            <pc:sldMk cId="2990474754" sldId="274"/>
            <ac:spMk id="28" creationId="{A554FA60-E0B0-F5C6-DA01-8ACD67BE3EAB}"/>
          </ac:spMkLst>
        </pc:spChg>
        <pc:spChg chg="add mod">
          <ac:chgData name="Diane Cilia" userId="de631c11-bf4e-44ee-b105-b914be816518" providerId="ADAL" clId="{C9938AD4-73CC-48CE-AA25-D5306B8D9D69}" dt="2024-11-04T12:28:50.384" v="5059"/>
          <ac:spMkLst>
            <pc:docMk/>
            <pc:sldMk cId="2990474754" sldId="274"/>
            <ac:spMk id="29" creationId="{E26467B5-8B28-CA98-D208-786F7FD17768}"/>
          </ac:spMkLst>
        </pc:spChg>
        <pc:spChg chg="add mod">
          <ac:chgData name="Diane Cilia" userId="de631c11-bf4e-44ee-b105-b914be816518" providerId="ADAL" clId="{C9938AD4-73CC-48CE-AA25-D5306B8D9D69}" dt="2024-11-04T12:28:50.384" v="5059"/>
          <ac:spMkLst>
            <pc:docMk/>
            <pc:sldMk cId="2990474754" sldId="274"/>
            <ac:spMk id="30" creationId="{577AEBBD-886F-53F5-B298-97FACC7457AA}"/>
          </ac:spMkLst>
        </pc:spChg>
        <pc:spChg chg="add mod">
          <ac:chgData name="Diane Cilia" userId="de631c11-bf4e-44ee-b105-b914be816518" providerId="ADAL" clId="{C9938AD4-73CC-48CE-AA25-D5306B8D9D69}" dt="2024-11-04T12:28:50.384" v="5059"/>
          <ac:spMkLst>
            <pc:docMk/>
            <pc:sldMk cId="2990474754" sldId="274"/>
            <ac:spMk id="31" creationId="{0F7D26BE-509C-3FE3-48A1-392C6D27DEBD}"/>
          </ac:spMkLst>
        </pc:spChg>
        <pc:spChg chg="add mod">
          <ac:chgData name="Diane Cilia" userId="de631c11-bf4e-44ee-b105-b914be816518" providerId="ADAL" clId="{C9938AD4-73CC-48CE-AA25-D5306B8D9D69}" dt="2024-11-04T12:28:50.384" v="5059"/>
          <ac:spMkLst>
            <pc:docMk/>
            <pc:sldMk cId="2990474754" sldId="274"/>
            <ac:spMk id="32" creationId="{9664E797-3F33-8074-7FC8-D83AE24F079C}"/>
          </ac:spMkLst>
        </pc:spChg>
        <pc:spChg chg="add mod">
          <ac:chgData name="Diane Cilia" userId="de631c11-bf4e-44ee-b105-b914be816518" providerId="ADAL" clId="{C9938AD4-73CC-48CE-AA25-D5306B8D9D69}" dt="2024-11-04T12:28:50.384" v="5059"/>
          <ac:spMkLst>
            <pc:docMk/>
            <pc:sldMk cId="2990474754" sldId="274"/>
            <ac:spMk id="33" creationId="{B8178202-0167-6EA8-634D-A13D16D9381A}"/>
          </ac:spMkLst>
        </pc:spChg>
        <pc:spChg chg="add mod">
          <ac:chgData name="Diane Cilia" userId="de631c11-bf4e-44ee-b105-b914be816518" providerId="ADAL" clId="{C9938AD4-73CC-48CE-AA25-D5306B8D9D69}" dt="2024-11-04T12:28:50.384" v="5059"/>
          <ac:spMkLst>
            <pc:docMk/>
            <pc:sldMk cId="2990474754" sldId="274"/>
            <ac:spMk id="34" creationId="{25F62294-0154-9DD5-F82E-2ABE234FECA2}"/>
          </ac:spMkLst>
        </pc:spChg>
        <pc:spChg chg="add mod">
          <ac:chgData name="Diane Cilia" userId="de631c11-bf4e-44ee-b105-b914be816518" providerId="ADAL" clId="{C9938AD4-73CC-48CE-AA25-D5306B8D9D69}" dt="2024-11-04T12:29:00.736" v="5060"/>
          <ac:spMkLst>
            <pc:docMk/>
            <pc:sldMk cId="2990474754" sldId="274"/>
            <ac:spMk id="45" creationId="{E3264DD1-CB2B-C8A0-25F6-445D1B8390FE}"/>
          </ac:spMkLst>
        </pc:spChg>
        <pc:spChg chg="add mod">
          <ac:chgData name="Diane Cilia" userId="de631c11-bf4e-44ee-b105-b914be816518" providerId="ADAL" clId="{C9938AD4-73CC-48CE-AA25-D5306B8D9D69}" dt="2024-11-04T12:29:00.736" v="5060"/>
          <ac:spMkLst>
            <pc:docMk/>
            <pc:sldMk cId="2990474754" sldId="274"/>
            <ac:spMk id="46" creationId="{7CE8EF81-0095-5B03-54AB-65D69EE77F57}"/>
          </ac:spMkLst>
        </pc:spChg>
        <pc:spChg chg="add mod">
          <ac:chgData name="Diane Cilia" userId="de631c11-bf4e-44ee-b105-b914be816518" providerId="ADAL" clId="{C9938AD4-73CC-48CE-AA25-D5306B8D9D69}" dt="2024-11-04T12:29:00.736" v="5060"/>
          <ac:spMkLst>
            <pc:docMk/>
            <pc:sldMk cId="2990474754" sldId="274"/>
            <ac:spMk id="47" creationId="{8FB74B85-72C8-6753-091E-160384662D0E}"/>
          </ac:spMkLst>
        </pc:spChg>
        <pc:spChg chg="add mod">
          <ac:chgData name="Diane Cilia" userId="de631c11-bf4e-44ee-b105-b914be816518" providerId="ADAL" clId="{C9938AD4-73CC-48CE-AA25-D5306B8D9D69}" dt="2024-11-04T12:29:00.736" v="5060"/>
          <ac:spMkLst>
            <pc:docMk/>
            <pc:sldMk cId="2990474754" sldId="274"/>
            <ac:spMk id="48" creationId="{31C0CE84-AEFF-08C0-D363-B3A25CDF1F1A}"/>
          </ac:spMkLst>
        </pc:spChg>
        <pc:spChg chg="add mod">
          <ac:chgData name="Diane Cilia" userId="de631c11-bf4e-44ee-b105-b914be816518" providerId="ADAL" clId="{C9938AD4-73CC-48CE-AA25-D5306B8D9D69}" dt="2024-11-04T12:29:00.736" v="5060"/>
          <ac:spMkLst>
            <pc:docMk/>
            <pc:sldMk cId="2990474754" sldId="274"/>
            <ac:spMk id="49" creationId="{FB6C3634-B317-3E92-9AC8-9D6A195406AF}"/>
          </ac:spMkLst>
        </pc:spChg>
        <pc:spChg chg="add mod">
          <ac:chgData name="Diane Cilia" userId="de631c11-bf4e-44ee-b105-b914be816518" providerId="ADAL" clId="{C9938AD4-73CC-48CE-AA25-D5306B8D9D69}" dt="2024-11-04T12:29:00.736" v="5060"/>
          <ac:spMkLst>
            <pc:docMk/>
            <pc:sldMk cId="2990474754" sldId="274"/>
            <ac:spMk id="50" creationId="{EB22E83C-10FB-4660-AE34-4B103724307C}"/>
          </ac:spMkLst>
        </pc:spChg>
        <pc:spChg chg="add mod">
          <ac:chgData name="Diane Cilia" userId="de631c11-bf4e-44ee-b105-b914be816518" providerId="ADAL" clId="{C9938AD4-73CC-48CE-AA25-D5306B8D9D69}" dt="2024-11-04T12:29:00.736" v="5060"/>
          <ac:spMkLst>
            <pc:docMk/>
            <pc:sldMk cId="2990474754" sldId="274"/>
            <ac:spMk id="51" creationId="{04E60D67-9221-E9EE-19CA-2D516ADE4E9A}"/>
          </ac:spMkLst>
        </pc:spChg>
        <pc:spChg chg="add mod">
          <ac:chgData name="Diane Cilia" userId="de631c11-bf4e-44ee-b105-b914be816518" providerId="ADAL" clId="{C9938AD4-73CC-48CE-AA25-D5306B8D9D69}" dt="2024-11-04T12:29:00.736" v="5060"/>
          <ac:spMkLst>
            <pc:docMk/>
            <pc:sldMk cId="2990474754" sldId="274"/>
            <ac:spMk id="52" creationId="{887C2BCA-C0F2-A9D2-B987-48625D890FA6}"/>
          </ac:spMkLst>
        </pc:spChg>
        <pc:spChg chg="add mod">
          <ac:chgData name="Diane Cilia" userId="de631c11-bf4e-44ee-b105-b914be816518" providerId="ADAL" clId="{C9938AD4-73CC-48CE-AA25-D5306B8D9D69}" dt="2024-11-04T12:29:00.736" v="5060"/>
          <ac:spMkLst>
            <pc:docMk/>
            <pc:sldMk cId="2990474754" sldId="274"/>
            <ac:spMk id="53" creationId="{453585D0-57FE-EC20-E173-0B6E274D0CDA}"/>
          </ac:spMkLst>
        </pc:spChg>
        <pc:spChg chg="add mod">
          <ac:chgData name="Diane Cilia" userId="de631c11-bf4e-44ee-b105-b914be816518" providerId="ADAL" clId="{C9938AD4-73CC-48CE-AA25-D5306B8D9D69}" dt="2024-11-04T12:29:00.736" v="5060"/>
          <ac:spMkLst>
            <pc:docMk/>
            <pc:sldMk cId="2990474754" sldId="274"/>
            <ac:spMk id="54" creationId="{19D6874F-E559-1EFC-C8F4-1A56CBF4761E}"/>
          </ac:spMkLst>
        </pc:spChg>
        <pc:spChg chg="add mod">
          <ac:chgData name="Diane Cilia" userId="de631c11-bf4e-44ee-b105-b914be816518" providerId="ADAL" clId="{C9938AD4-73CC-48CE-AA25-D5306B8D9D69}" dt="2024-11-04T12:29:00.736" v="5060"/>
          <ac:spMkLst>
            <pc:docMk/>
            <pc:sldMk cId="2990474754" sldId="274"/>
            <ac:spMk id="55" creationId="{13722691-A113-7844-69E8-DDCAFFE39184}"/>
          </ac:spMkLst>
        </pc:spChg>
        <pc:spChg chg="add mod">
          <ac:chgData name="Diane Cilia" userId="de631c11-bf4e-44ee-b105-b914be816518" providerId="ADAL" clId="{C9938AD4-73CC-48CE-AA25-D5306B8D9D69}" dt="2024-11-04T12:29:00.736" v="5060"/>
          <ac:spMkLst>
            <pc:docMk/>
            <pc:sldMk cId="2990474754" sldId="274"/>
            <ac:spMk id="56" creationId="{7134A3A6-E20D-9C7E-67F2-803A62C97F98}"/>
          </ac:spMkLst>
        </pc:spChg>
        <pc:spChg chg="add mod">
          <ac:chgData name="Diane Cilia" userId="de631c11-bf4e-44ee-b105-b914be816518" providerId="ADAL" clId="{C9938AD4-73CC-48CE-AA25-D5306B8D9D69}" dt="2024-11-04T12:29:00.736" v="5060"/>
          <ac:spMkLst>
            <pc:docMk/>
            <pc:sldMk cId="2990474754" sldId="274"/>
            <ac:spMk id="57" creationId="{E6289980-0310-DD91-8AC0-5292F02A2116}"/>
          </ac:spMkLst>
        </pc:spChg>
        <pc:spChg chg="add mod">
          <ac:chgData name="Diane Cilia" userId="de631c11-bf4e-44ee-b105-b914be816518" providerId="ADAL" clId="{C9938AD4-73CC-48CE-AA25-D5306B8D9D69}" dt="2024-11-04T12:29:00.736" v="5060"/>
          <ac:spMkLst>
            <pc:docMk/>
            <pc:sldMk cId="2990474754" sldId="274"/>
            <ac:spMk id="58" creationId="{17F61EFA-1573-1B71-1AAB-AF2A1D8E715E}"/>
          </ac:spMkLst>
        </pc:spChg>
        <pc:spChg chg="add mod">
          <ac:chgData name="Diane Cilia" userId="de631c11-bf4e-44ee-b105-b914be816518" providerId="ADAL" clId="{C9938AD4-73CC-48CE-AA25-D5306B8D9D69}" dt="2024-11-04T12:29:00.736" v="5060"/>
          <ac:spMkLst>
            <pc:docMk/>
            <pc:sldMk cId="2990474754" sldId="274"/>
            <ac:spMk id="59" creationId="{8CE876A0-8B5E-1D35-450E-A4C081A9DAB5}"/>
          </ac:spMkLst>
        </pc:spChg>
        <pc:spChg chg="add mod">
          <ac:chgData name="Diane Cilia" userId="de631c11-bf4e-44ee-b105-b914be816518" providerId="ADAL" clId="{C9938AD4-73CC-48CE-AA25-D5306B8D9D69}" dt="2024-11-04T12:29:00.736" v="5060"/>
          <ac:spMkLst>
            <pc:docMk/>
            <pc:sldMk cId="2990474754" sldId="274"/>
            <ac:spMk id="60" creationId="{3EAFE33B-C21C-0C6C-F1BD-249C517F3854}"/>
          </ac:spMkLst>
        </pc:spChg>
        <pc:spChg chg="add mod">
          <ac:chgData name="Diane Cilia" userId="de631c11-bf4e-44ee-b105-b914be816518" providerId="ADAL" clId="{C9938AD4-73CC-48CE-AA25-D5306B8D9D69}" dt="2024-11-04T12:29:00.736" v="5060"/>
          <ac:spMkLst>
            <pc:docMk/>
            <pc:sldMk cId="2990474754" sldId="274"/>
            <ac:spMk id="61" creationId="{F8259D6D-0746-8606-2F4C-0E210987EBA8}"/>
          </ac:spMkLst>
        </pc:spChg>
        <pc:spChg chg="add mod">
          <ac:chgData name="Diane Cilia" userId="de631c11-bf4e-44ee-b105-b914be816518" providerId="ADAL" clId="{C9938AD4-73CC-48CE-AA25-D5306B8D9D69}" dt="2024-11-04T12:29:00.736" v="5060"/>
          <ac:spMkLst>
            <pc:docMk/>
            <pc:sldMk cId="2990474754" sldId="274"/>
            <ac:spMk id="62" creationId="{2E90BC70-26D0-2C61-BC13-3A5A63C9A8D6}"/>
          </ac:spMkLst>
        </pc:spChg>
        <pc:spChg chg="add mod">
          <ac:chgData name="Diane Cilia" userId="de631c11-bf4e-44ee-b105-b914be816518" providerId="ADAL" clId="{C9938AD4-73CC-48CE-AA25-D5306B8D9D69}" dt="2024-11-04T12:29:00.736" v="5060"/>
          <ac:spMkLst>
            <pc:docMk/>
            <pc:sldMk cId="2990474754" sldId="274"/>
            <ac:spMk id="63" creationId="{D1B5DC01-9FAD-F796-6DC9-97B40975522F}"/>
          </ac:spMkLst>
        </pc:spChg>
        <pc:spChg chg="add mod">
          <ac:chgData name="Diane Cilia" userId="de631c11-bf4e-44ee-b105-b914be816518" providerId="ADAL" clId="{C9938AD4-73CC-48CE-AA25-D5306B8D9D69}" dt="2024-11-04T12:29:00.736" v="5060"/>
          <ac:spMkLst>
            <pc:docMk/>
            <pc:sldMk cId="2990474754" sldId="274"/>
            <ac:spMk id="64" creationId="{CF060166-3BF8-6431-E4B7-A444CDE25FDD}"/>
          </ac:spMkLst>
        </pc:spChg>
        <pc:spChg chg="add mod">
          <ac:chgData name="Diane Cilia" userId="de631c11-bf4e-44ee-b105-b914be816518" providerId="ADAL" clId="{C9938AD4-73CC-48CE-AA25-D5306B8D9D69}" dt="2024-11-04T13:24:10.478" v="5886" actId="20577"/>
          <ac:spMkLst>
            <pc:docMk/>
            <pc:sldMk cId="2990474754" sldId="274"/>
            <ac:spMk id="67" creationId="{C318598D-DEED-A3E4-DD5E-502E39CBD5EB}"/>
          </ac:spMkLst>
        </pc:spChg>
        <pc:grpChg chg="add mod">
          <ac:chgData name="Diane Cilia" userId="de631c11-bf4e-44ee-b105-b914be816518" providerId="ADAL" clId="{C9938AD4-73CC-48CE-AA25-D5306B8D9D69}" dt="2024-11-04T12:28:50.384" v="5059"/>
          <ac:grpSpMkLst>
            <pc:docMk/>
            <pc:sldMk cId="2990474754" sldId="274"/>
            <ac:grpSpMk id="4" creationId="{6DCF23B1-48F7-C44E-8C07-06007963E7E1}"/>
          </ac:grpSpMkLst>
        </pc:grpChg>
        <pc:grpChg chg="add mod">
          <ac:chgData name="Diane Cilia" userId="de631c11-bf4e-44ee-b105-b914be816518" providerId="ADAL" clId="{C9938AD4-73CC-48CE-AA25-D5306B8D9D69}" dt="2024-11-04T12:28:50.384" v="5059"/>
          <ac:grpSpMkLst>
            <pc:docMk/>
            <pc:sldMk cId="2990474754" sldId="274"/>
            <ac:grpSpMk id="6" creationId="{9A4F793A-7E42-8C20-E5D3-5BF717B64E17}"/>
          </ac:grpSpMkLst>
        </pc:grpChg>
        <pc:grpChg chg="add mod">
          <ac:chgData name="Diane Cilia" userId="de631c11-bf4e-44ee-b105-b914be816518" providerId="ADAL" clId="{C9938AD4-73CC-48CE-AA25-D5306B8D9D69}" dt="2024-11-04T12:28:50.384" v="5059"/>
          <ac:grpSpMkLst>
            <pc:docMk/>
            <pc:sldMk cId="2990474754" sldId="274"/>
            <ac:grpSpMk id="7" creationId="{D17C6117-4F74-84FF-8D2A-9FC6BFDD745F}"/>
          </ac:grpSpMkLst>
        </pc:grpChg>
        <pc:grpChg chg="add mod">
          <ac:chgData name="Diane Cilia" userId="de631c11-bf4e-44ee-b105-b914be816518" providerId="ADAL" clId="{C9938AD4-73CC-48CE-AA25-D5306B8D9D69}" dt="2024-11-04T12:28:50.384" v="5059"/>
          <ac:grpSpMkLst>
            <pc:docMk/>
            <pc:sldMk cId="2990474754" sldId="274"/>
            <ac:grpSpMk id="8" creationId="{16233DE7-76B0-A1FE-8F14-1C30E707E036}"/>
          </ac:grpSpMkLst>
        </pc:grpChg>
        <pc:grpChg chg="add mod">
          <ac:chgData name="Diane Cilia" userId="de631c11-bf4e-44ee-b105-b914be816518" providerId="ADAL" clId="{C9938AD4-73CC-48CE-AA25-D5306B8D9D69}" dt="2024-11-04T12:28:50.384" v="5059"/>
          <ac:grpSpMkLst>
            <pc:docMk/>
            <pc:sldMk cId="2990474754" sldId="274"/>
            <ac:grpSpMk id="9" creationId="{2CEBD41D-BF40-56C7-3244-09E7EF9C7B9E}"/>
          </ac:grpSpMkLst>
        </pc:grpChg>
        <pc:grpChg chg="add mod">
          <ac:chgData name="Diane Cilia" userId="de631c11-bf4e-44ee-b105-b914be816518" providerId="ADAL" clId="{C9938AD4-73CC-48CE-AA25-D5306B8D9D69}" dt="2024-11-04T12:28:50.384" v="5059"/>
          <ac:grpSpMkLst>
            <pc:docMk/>
            <pc:sldMk cId="2990474754" sldId="274"/>
            <ac:grpSpMk id="10" creationId="{422AF352-7E9C-3A8B-6F5B-CBD9F9CDBB2C}"/>
          </ac:grpSpMkLst>
        </pc:grpChg>
        <pc:grpChg chg="add mod">
          <ac:chgData name="Diane Cilia" userId="de631c11-bf4e-44ee-b105-b914be816518" providerId="ADAL" clId="{C9938AD4-73CC-48CE-AA25-D5306B8D9D69}" dt="2024-11-04T12:28:50.384" v="5059"/>
          <ac:grpSpMkLst>
            <pc:docMk/>
            <pc:sldMk cId="2990474754" sldId="274"/>
            <ac:grpSpMk id="11" creationId="{7639BA10-5957-0FFB-78BE-FC879F16A672}"/>
          </ac:grpSpMkLst>
        </pc:grpChg>
        <pc:grpChg chg="add mod">
          <ac:chgData name="Diane Cilia" userId="de631c11-bf4e-44ee-b105-b914be816518" providerId="ADAL" clId="{C9938AD4-73CC-48CE-AA25-D5306B8D9D69}" dt="2024-11-04T12:28:50.384" v="5059"/>
          <ac:grpSpMkLst>
            <pc:docMk/>
            <pc:sldMk cId="2990474754" sldId="274"/>
            <ac:grpSpMk id="12" creationId="{92419707-5277-4F12-39CE-104CF9346956}"/>
          </ac:grpSpMkLst>
        </pc:grpChg>
        <pc:grpChg chg="add mod">
          <ac:chgData name="Diane Cilia" userId="de631c11-bf4e-44ee-b105-b914be816518" providerId="ADAL" clId="{C9938AD4-73CC-48CE-AA25-D5306B8D9D69}" dt="2024-11-04T12:28:50.384" v="5059"/>
          <ac:grpSpMkLst>
            <pc:docMk/>
            <pc:sldMk cId="2990474754" sldId="274"/>
            <ac:grpSpMk id="13" creationId="{9C54F69F-C2AF-EB75-044A-6177EFF383AD}"/>
          </ac:grpSpMkLst>
        </pc:grpChg>
        <pc:grpChg chg="add mod">
          <ac:chgData name="Diane Cilia" userId="de631c11-bf4e-44ee-b105-b914be816518" providerId="ADAL" clId="{C9938AD4-73CC-48CE-AA25-D5306B8D9D69}" dt="2024-11-04T12:28:50.384" v="5059"/>
          <ac:grpSpMkLst>
            <pc:docMk/>
            <pc:sldMk cId="2990474754" sldId="274"/>
            <ac:grpSpMk id="14" creationId="{8210D1ED-1D59-1069-FA9D-755D20F05D97}"/>
          </ac:grpSpMkLst>
        </pc:grpChg>
        <pc:grpChg chg="add del mod">
          <ac:chgData name="Diane Cilia" userId="de631c11-bf4e-44ee-b105-b914be816518" providerId="ADAL" clId="{C9938AD4-73CC-48CE-AA25-D5306B8D9D69}" dt="2024-11-04T12:29:44.930" v="5068" actId="478"/>
          <ac:grpSpMkLst>
            <pc:docMk/>
            <pc:sldMk cId="2990474754" sldId="274"/>
            <ac:grpSpMk id="35" creationId="{F45DE2E7-F033-D755-89BE-32DE6B3FFAA8}"/>
          </ac:grpSpMkLst>
        </pc:grpChg>
        <pc:grpChg chg="add del mod">
          <ac:chgData name="Diane Cilia" userId="de631c11-bf4e-44ee-b105-b914be816518" providerId="ADAL" clId="{C9938AD4-73CC-48CE-AA25-D5306B8D9D69}" dt="2024-11-04T12:29:42.891" v="5067" actId="478"/>
          <ac:grpSpMkLst>
            <pc:docMk/>
            <pc:sldMk cId="2990474754" sldId="274"/>
            <ac:grpSpMk id="36" creationId="{EA139C4C-D8A7-27F3-A805-3A11F807D54C}"/>
          </ac:grpSpMkLst>
        </pc:grpChg>
        <pc:grpChg chg="add del mod">
          <ac:chgData name="Diane Cilia" userId="de631c11-bf4e-44ee-b105-b914be816518" providerId="ADAL" clId="{C9938AD4-73CC-48CE-AA25-D5306B8D9D69}" dt="2024-11-04T12:29:42.891" v="5067" actId="478"/>
          <ac:grpSpMkLst>
            <pc:docMk/>
            <pc:sldMk cId="2990474754" sldId="274"/>
            <ac:grpSpMk id="37" creationId="{BB3448E6-E5D1-6828-52A2-98D0D6E66C9C}"/>
          </ac:grpSpMkLst>
        </pc:grpChg>
        <pc:grpChg chg="add del mod">
          <ac:chgData name="Diane Cilia" userId="de631c11-bf4e-44ee-b105-b914be816518" providerId="ADAL" clId="{C9938AD4-73CC-48CE-AA25-D5306B8D9D69}" dt="2024-11-04T12:29:42.891" v="5067" actId="478"/>
          <ac:grpSpMkLst>
            <pc:docMk/>
            <pc:sldMk cId="2990474754" sldId="274"/>
            <ac:grpSpMk id="38" creationId="{4939343F-1D37-C3AA-0240-F2F08A8D8827}"/>
          </ac:grpSpMkLst>
        </pc:grpChg>
        <pc:grpChg chg="add del mod">
          <ac:chgData name="Diane Cilia" userId="de631c11-bf4e-44ee-b105-b914be816518" providerId="ADAL" clId="{C9938AD4-73CC-48CE-AA25-D5306B8D9D69}" dt="2024-11-04T12:29:42.891" v="5067" actId="478"/>
          <ac:grpSpMkLst>
            <pc:docMk/>
            <pc:sldMk cId="2990474754" sldId="274"/>
            <ac:grpSpMk id="39" creationId="{5BD695A4-1ABE-EAB9-B077-0037DFD3EAD8}"/>
          </ac:grpSpMkLst>
        </pc:grpChg>
        <pc:grpChg chg="add del mod">
          <ac:chgData name="Diane Cilia" userId="de631c11-bf4e-44ee-b105-b914be816518" providerId="ADAL" clId="{C9938AD4-73CC-48CE-AA25-D5306B8D9D69}" dt="2024-11-04T12:29:42.891" v="5067" actId="478"/>
          <ac:grpSpMkLst>
            <pc:docMk/>
            <pc:sldMk cId="2990474754" sldId="274"/>
            <ac:grpSpMk id="40" creationId="{39FE8B42-BFDB-E37C-64E8-B077544391B2}"/>
          </ac:grpSpMkLst>
        </pc:grpChg>
        <pc:grpChg chg="add del mod">
          <ac:chgData name="Diane Cilia" userId="de631c11-bf4e-44ee-b105-b914be816518" providerId="ADAL" clId="{C9938AD4-73CC-48CE-AA25-D5306B8D9D69}" dt="2024-11-04T12:29:42.891" v="5067" actId="478"/>
          <ac:grpSpMkLst>
            <pc:docMk/>
            <pc:sldMk cId="2990474754" sldId="274"/>
            <ac:grpSpMk id="41" creationId="{B7AE3208-11BC-7F04-ABDC-4AD8D8478638}"/>
          </ac:grpSpMkLst>
        </pc:grpChg>
        <pc:grpChg chg="add del mod">
          <ac:chgData name="Diane Cilia" userId="de631c11-bf4e-44ee-b105-b914be816518" providerId="ADAL" clId="{C9938AD4-73CC-48CE-AA25-D5306B8D9D69}" dt="2024-11-04T12:29:42.891" v="5067" actId="478"/>
          <ac:grpSpMkLst>
            <pc:docMk/>
            <pc:sldMk cId="2990474754" sldId="274"/>
            <ac:grpSpMk id="42" creationId="{27E3035B-502D-269F-10C9-057A56389763}"/>
          </ac:grpSpMkLst>
        </pc:grpChg>
        <pc:grpChg chg="add del mod">
          <ac:chgData name="Diane Cilia" userId="de631c11-bf4e-44ee-b105-b914be816518" providerId="ADAL" clId="{C9938AD4-73CC-48CE-AA25-D5306B8D9D69}" dt="2024-11-04T12:29:42.891" v="5067" actId="478"/>
          <ac:grpSpMkLst>
            <pc:docMk/>
            <pc:sldMk cId="2990474754" sldId="274"/>
            <ac:grpSpMk id="43" creationId="{8860B406-C9AE-B656-1F78-68AD366E71D7}"/>
          </ac:grpSpMkLst>
        </pc:grpChg>
        <pc:grpChg chg="add del mod">
          <ac:chgData name="Diane Cilia" userId="de631c11-bf4e-44ee-b105-b914be816518" providerId="ADAL" clId="{C9938AD4-73CC-48CE-AA25-D5306B8D9D69}" dt="2024-11-04T12:29:42.891" v="5067" actId="478"/>
          <ac:grpSpMkLst>
            <pc:docMk/>
            <pc:sldMk cId="2990474754" sldId="274"/>
            <ac:grpSpMk id="44" creationId="{4F134670-768E-969C-2BC1-C980D231185A}"/>
          </ac:grpSpMkLst>
        </pc:grpChg>
        <pc:graphicFrameChg chg="add del mod modGraphic">
          <ac:chgData name="Diane Cilia" userId="de631c11-bf4e-44ee-b105-b914be816518" providerId="ADAL" clId="{C9938AD4-73CC-48CE-AA25-D5306B8D9D69}" dt="2024-11-04T12:28:22.562" v="5057" actId="478"/>
          <ac:graphicFrameMkLst>
            <pc:docMk/>
            <pc:sldMk cId="2990474754" sldId="274"/>
            <ac:graphicFrameMk id="3" creationId="{A7200258-E7C9-1F3B-9172-CAC72B8FBB15}"/>
          </ac:graphicFrameMkLst>
        </pc:graphicFrameChg>
        <pc:graphicFrameChg chg="add mod modGraphic">
          <ac:chgData name="Diane Cilia" userId="de631c11-bf4e-44ee-b105-b914be816518" providerId="ADAL" clId="{C9938AD4-73CC-48CE-AA25-D5306B8D9D69}" dt="2024-11-04T12:34:31.854" v="5521" actId="14100"/>
          <ac:graphicFrameMkLst>
            <pc:docMk/>
            <pc:sldMk cId="2990474754" sldId="274"/>
            <ac:graphicFrameMk id="65" creationId="{3D3ED3A9-A3BD-4D62-E66B-ADA6676C452F}"/>
          </ac:graphicFrameMkLst>
        </pc:graphicFrameChg>
      </pc:sldChg>
      <pc:sldChg chg="modSp add del">
        <pc:chgData name="Diane Cilia" userId="de631c11-bf4e-44ee-b105-b914be816518" providerId="ADAL" clId="{C9938AD4-73CC-48CE-AA25-D5306B8D9D69}" dt="2024-11-04T12:54:27.470" v="5765" actId="2696"/>
        <pc:sldMkLst>
          <pc:docMk/>
          <pc:sldMk cId="142800392" sldId="275"/>
        </pc:sldMkLst>
        <pc:graphicFrameChg chg="mod">
          <ac:chgData name="Diane Cilia" userId="de631c11-bf4e-44ee-b105-b914be816518" providerId="ADAL" clId="{C9938AD4-73CC-48CE-AA25-D5306B8D9D69}" dt="2024-11-04T12:54:19.211" v="5764" actId="13782"/>
          <ac:graphicFrameMkLst>
            <pc:docMk/>
            <pc:sldMk cId="142800392" sldId="275"/>
            <ac:graphicFrameMk id="3" creationId="{336E97AE-A933-C7AD-2A18-7A7924B8A777}"/>
          </ac:graphicFrameMkLst>
        </pc:graphicFrameChg>
      </pc:sldChg>
      <pc:sldChg chg="add del">
        <pc:chgData name="Diane Cilia" userId="de631c11-bf4e-44ee-b105-b914be816518" providerId="ADAL" clId="{C9938AD4-73CC-48CE-AA25-D5306B8D9D69}" dt="2024-11-04T12:10:59.060" v="4102"/>
        <pc:sldMkLst>
          <pc:docMk/>
          <pc:sldMk cId="4203160376" sldId="275"/>
        </pc:sldMkLst>
      </pc:sldChg>
      <pc:sldChg chg="addSp delSp modSp add mod">
        <pc:chgData name="Diane Cilia" userId="de631c11-bf4e-44ee-b105-b914be816518" providerId="ADAL" clId="{C9938AD4-73CC-48CE-AA25-D5306B8D9D69}" dt="2024-11-04T13:35:38.366" v="5910" actId="20577"/>
        <pc:sldMkLst>
          <pc:docMk/>
          <pc:sldMk cId="2184932809" sldId="276"/>
        </pc:sldMkLst>
        <pc:spChg chg="mod">
          <ac:chgData name="Diane Cilia" userId="de631c11-bf4e-44ee-b105-b914be816518" providerId="ADAL" clId="{C9938AD4-73CC-48CE-AA25-D5306B8D9D69}" dt="2024-11-04T13:35:38.366" v="5910" actId="20577"/>
          <ac:spMkLst>
            <pc:docMk/>
            <pc:sldMk cId="2184932809" sldId="276"/>
            <ac:spMk id="5" creationId="{22B8CC83-E5B2-D57A-32EB-E0C9B183A1FE}"/>
          </ac:spMkLst>
        </pc:spChg>
        <pc:spChg chg="add mod">
          <ac:chgData name="Diane Cilia" userId="de631c11-bf4e-44ee-b105-b914be816518" providerId="ADAL" clId="{C9938AD4-73CC-48CE-AA25-D5306B8D9D69}" dt="2024-11-04T12:36:13.996" v="5534"/>
          <ac:spMkLst>
            <pc:docMk/>
            <pc:sldMk cId="2184932809" sldId="276"/>
            <ac:spMk id="12" creationId="{31F1E913-E7C5-F3A4-CD7A-9D773B313E05}"/>
          </ac:spMkLst>
        </pc:spChg>
        <pc:spChg chg="add mod">
          <ac:chgData name="Diane Cilia" userId="de631c11-bf4e-44ee-b105-b914be816518" providerId="ADAL" clId="{C9938AD4-73CC-48CE-AA25-D5306B8D9D69}" dt="2024-11-04T12:36:13.996" v="5534"/>
          <ac:spMkLst>
            <pc:docMk/>
            <pc:sldMk cId="2184932809" sldId="276"/>
            <ac:spMk id="13" creationId="{8DD37D87-29D9-6264-CD26-4752069B4CD7}"/>
          </ac:spMkLst>
        </pc:spChg>
        <pc:spChg chg="add mod">
          <ac:chgData name="Diane Cilia" userId="de631c11-bf4e-44ee-b105-b914be816518" providerId="ADAL" clId="{C9938AD4-73CC-48CE-AA25-D5306B8D9D69}" dt="2024-11-04T12:36:13.996" v="5534"/>
          <ac:spMkLst>
            <pc:docMk/>
            <pc:sldMk cId="2184932809" sldId="276"/>
            <ac:spMk id="14" creationId="{5E78C26A-7F30-93F0-F690-396F11D2BC21}"/>
          </ac:spMkLst>
        </pc:spChg>
        <pc:spChg chg="add mod">
          <ac:chgData name="Diane Cilia" userId="de631c11-bf4e-44ee-b105-b914be816518" providerId="ADAL" clId="{C9938AD4-73CC-48CE-AA25-D5306B8D9D69}" dt="2024-11-04T12:36:13.996" v="5534"/>
          <ac:spMkLst>
            <pc:docMk/>
            <pc:sldMk cId="2184932809" sldId="276"/>
            <ac:spMk id="15" creationId="{62199EB3-F1BC-EDE9-31CD-A8DB0AFB7D66}"/>
          </ac:spMkLst>
        </pc:spChg>
        <pc:spChg chg="add mod">
          <ac:chgData name="Diane Cilia" userId="de631c11-bf4e-44ee-b105-b914be816518" providerId="ADAL" clId="{C9938AD4-73CC-48CE-AA25-D5306B8D9D69}" dt="2024-11-04T12:36:13.996" v="5534"/>
          <ac:spMkLst>
            <pc:docMk/>
            <pc:sldMk cId="2184932809" sldId="276"/>
            <ac:spMk id="16" creationId="{4B3CB7AF-67E1-FBB4-451A-A5915E4C01A3}"/>
          </ac:spMkLst>
        </pc:spChg>
        <pc:spChg chg="add mod">
          <ac:chgData name="Diane Cilia" userId="de631c11-bf4e-44ee-b105-b914be816518" providerId="ADAL" clId="{C9938AD4-73CC-48CE-AA25-D5306B8D9D69}" dt="2024-11-04T12:36:13.996" v="5534"/>
          <ac:spMkLst>
            <pc:docMk/>
            <pc:sldMk cId="2184932809" sldId="276"/>
            <ac:spMk id="17" creationId="{FECA427C-0B2A-A195-9B5E-AAB03AEF2758}"/>
          </ac:spMkLst>
        </pc:spChg>
        <pc:spChg chg="add mod">
          <ac:chgData name="Diane Cilia" userId="de631c11-bf4e-44ee-b105-b914be816518" providerId="ADAL" clId="{C9938AD4-73CC-48CE-AA25-D5306B8D9D69}" dt="2024-11-04T12:36:13.996" v="5534"/>
          <ac:spMkLst>
            <pc:docMk/>
            <pc:sldMk cId="2184932809" sldId="276"/>
            <ac:spMk id="18" creationId="{6187EADF-55B6-49AA-57C1-E67367CC825B}"/>
          </ac:spMkLst>
        </pc:spChg>
        <pc:spChg chg="add mod">
          <ac:chgData name="Diane Cilia" userId="de631c11-bf4e-44ee-b105-b914be816518" providerId="ADAL" clId="{C9938AD4-73CC-48CE-AA25-D5306B8D9D69}" dt="2024-11-04T12:36:13.996" v="5534"/>
          <ac:spMkLst>
            <pc:docMk/>
            <pc:sldMk cId="2184932809" sldId="276"/>
            <ac:spMk id="19" creationId="{EE49E047-D2EC-148D-4DFC-CB37CA5CF393}"/>
          </ac:spMkLst>
        </pc:spChg>
        <pc:spChg chg="add mod">
          <ac:chgData name="Diane Cilia" userId="de631c11-bf4e-44ee-b105-b914be816518" providerId="ADAL" clId="{C9938AD4-73CC-48CE-AA25-D5306B8D9D69}" dt="2024-11-04T12:36:13.996" v="5534"/>
          <ac:spMkLst>
            <pc:docMk/>
            <pc:sldMk cId="2184932809" sldId="276"/>
            <ac:spMk id="20" creationId="{AFE93CC0-B356-8B64-99B7-9C2C7940E2FC}"/>
          </ac:spMkLst>
        </pc:spChg>
        <pc:spChg chg="add mod">
          <ac:chgData name="Diane Cilia" userId="de631c11-bf4e-44ee-b105-b914be816518" providerId="ADAL" clId="{C9938AD4-73CC-48CE-AA25-D5306B8D9D69}" dt="2024-11-04T12:36:13.996" v="5534"/>
          <ac:spMkLst>
            <pc:docMk/>
            <pc:sldMk cId="2184932809" sldId="276"/>
            <ac:spMk id="21" creationId="{AE720871-62BF-B719-C2C7-1050A4B9F471}"/>
          </ac:spMkLst>
        </pc:spChg>
        <pc:spChg chg="add mod">
          <ac:chgData name="Diane Cilia" userId="de631c11-bf4e-44ee-b105-b914be816518" providerId="ADAL" clId="{C9938AD4-73CC-48CE-AA25-D5306B8D9D69}" dt="2024-11-04T12:36:13.996" v="5534"/>
          <ac:spMkLst>
            <pc:docMk/>
            <pc:sldMk cId="2184932809" sldId="276"/>
            <ac:spMk id="22" creationId="{26D6E95D-1361-87B4-4035-DDC236E37524}"/>
          </ac:spMkLst>
        </pc:spChg>
        <pc:spChg chg="add mod">
          <ac:chgData name="Diane Cilia" userId="de631c11-bf4e-44ee-b105-b914be816518" providerId="ADAL" clId="{C9938AD4-73CC-48CE-AA25-D5306B8D9D69}" dt="2024-11-04T12:36:13.996" v="5534"/>
          <ac:spMkLst>
            <pc:docMk/>
            <pc:sldMk cId="2184932809" sldId="276"/>
            <ac:spMk id="23" creationId="{81233DE5-A172-5DE6-B66A-E3CFFBC27848}"/>
          </ac:spMkLst>
        </pc:spChg>
        <pc:spChg chg="add mod">
          <ac:chgData name="Diane Cilia" userId="de631c11-bf4e-44ee-b105-b914be816518" providerId="ADAL" clId="{C9938AD4-73CC-48CE-AA25-D5306B8D9D69}" dt="2024-11-04T12:36:13.996" v="5534"/>
          <ac:spMkLst>
            <pc:docMk/>
            <pc:sldMk cId="2184932809" sldId="276"/>
            <ac:spMk id="24" creationId="{67117BB8-E125-486C-C7C1-4E2356693851}"/>
          </ac:spMkLst>
        </pc:spChg>
        <pc:spChg chg="add mod">
          <ac:chgData name="Diane Cilia" userId="de631c11-bf4e-44ee-b105-b914be816518" providerId="ADAL" clId="{C9938AD4-73CC-48CE-AA25-D5306B8D9D69}" dt="2024-11-04T12:36:13.996" v="5534"/>
          <ac:spMkLst>
            <pc:docMk/>
            <pc:sldMk cId="2184932809" sldId="276"/>
            <ac:spMk id="25" creationId="{C9F6BFAC-8AF1-E820-CB74-FDC795518C63}"/>
          </ac:spMkLst>
        </pc:spChg>
        <pc:spChg chg="add mod">
          <ac:chgData name="Diane Cilia" userId="de631c11-bf4e-44ee-b105-b914be816518" providerId="ADAL" clId="{C9938AD4-73CC-48CE-AA25-D5306B8D9D69}" dt="2024-11-04T12:36:13.996" v="5534"/>
          <ac:spMkLst>
            <pc:docMk/>
            <pc:sldMk cId="2184932809" sldId="276"/>
            <ac:spMk id="26" creationId="{A9CEF40C-0147-F666-4D10-7C2925AD9CF6}"/>
          </ac:spMkLst>
        </pc:spChg>
        <pc:spChg chg="add mod">
          <ac:chgData name="Diane Cilia" userId="de631c11-bf4e-44ee-b105-b914be816518" providerId="ADAL" clId="{C9938AD4-73CC-48CE-AA25-D5306B8D9D69}" dt="2024-11-04T12:36:13.996" v="5534"/>
          <ac:spMkLst>
            <pc:docMk/>
            <pc:sldMk cId="2184932809" sldId="276"/>
            <ac:spMk id="27" creationId="{C5D2CEA3-7613-D6EB-5D02-9B02D62C75EA}"/>
          </ac:spMkLst>
        </pc:spChg>
        <pc:spChg chg="add mod">
          <ac:chgData name="Diane Cilia" userId="de631c11-bf4e-44ee-b105-b914be816518" providerId="ADAL" clId="{C9938AD4-73CC-48CE-AA25-D5306B8D9D69}" dt="2024-11-04T12:36:13.996" v="5534"/>
          <ac:spMkLst>
            <pc:docMk/>
            <pc:sldMk cId="2184932809" sldId="276"/>
            <ac:spMk id="28" creationId="{11537CC8-C039-60D7-0B2D-6FC99B1CE575}"/>
          </ac:spMkLst>
        </pc:spChg>
        <pc:spChg chg="add mod">
          <ac:chgData name="Diane Cilia" userId="de631c11-bf4e-44ee-b105-b914be816518" providerId="ADAL" clId="{C9938AD4-73CC-48CE-AA25-D5306B8D9D69}" dt="2024-11-04T12:36:13.996" v="5534"/>
          <ac:spMkLst>
            <pc:docMk/>
            <pc:sldMk cId="2184932809" sldId="276"/>
            <ac:spMk id="29" creationId="{2B3C4432-287B-F4A1-F78D-1B6C1DCE4C77}"/>
          </ac:spMkLst>
        </pc:spChg>
        <pc:spChg chg="add mod">
          <ac:chgData name="Diane Cilia" userId="de631c11-bf4e-44ee-b105-b914be816518" providerId="ADAL" clId="{C9938AD4-73CC-48CE-AA25-D5306B8D9D69}" dt="2024-11-04T13:24:18.506" v="5889" actId="20577"/>
          <ac:spMkLst>
            <pc:docMk/>
            <pc:sldMk cId="2184932809" sldId="276"/>
            <ac:spMk id="32" creationId="{B58D655F-E6B1-C979-5129-867E16224EDD}"/>
          </ac:spMkLst>
        </pc:spChg>
        <pc:grpChg chg="add mod">
          <ac:chgData name="Diane Cilia" userId="de631c11-bf4e-44ee-b105-b914be816518" providerId="ADAL" clId="{C9938AD4-73CC-48CE-AA25-D5306B8D9D69}" dt="2024-11-04T12:36:13.996" v="5534"/>
          <ac:grpSpMkLst>
            <pc:docMk/>
            <pc:sldMk cId="2184932809" sldId="276"/>
            <ac:grpSpMk id="2" creationId="{5205F0C9-FC6C-183F-A7E9-8E165070735E}"/>
          </ac:grpSpMkLst>
        </pc:grpChg>
        <pc:grpChg chg="add mod">
          <ac:chgData name="Diane Cilia" userId="de631c11-bf4e-44ee-b105-b914be816518" providerId="ADAL" clId="{C9938AD4-73CC-48CE-AA25-D5306B8D9D69}" dt="2024-11-04T12:36:13.996" v="5534"/>
          <ac:grpSpMkLst>
            <pc:docMk/>
            <pc:sldMk cId="2184932809" sldId="276"/>
            <ac:grpSpMk id="3" creationId="{13D73635-F2F7-3D66-C498-1A10F46A6505}"/>
          </ac:grpSpMkLst>
        </pc:grpChg>
        <pc:grpChg chg="add mod">
          <ac:chgData name="Diane Cilia" userId="de631c11-bf4e-44ee-b105-b914be816518" providerId="ADAL" clId="{C9938AD4-73CC-48CE-AA25-D5306B8D9D69}" dt="2024-11-04T12:36:13.996" v="5534"/>
          <ac:grpSpMkLst>
            <pc:docMk/>
            <pc:sldMk cId="2184932809" sldId="276"/>
            <ac:grpSpMk id="4" creationId="{C828C602-DD59-DC18-A1B6-7BC8BFA39299}"/>
          </ac:grpSpMkLst>
        </pc:grpChg>
        <pc:grpChg chg="add mod">
          <ac:chgData name="Diane Cilia" userId="de631c11-bf4e-44ee-b105-b914be816518" providerId="ADAL" clId="{C9938AD4-73CC-48CE-AA25-D5306B8D9D69}" dt="2024-11-04T12:36:13.996" v="5534"/>
          <ac:grpSpMkLst>
            <pc:docMk/>
            <pc:sldMk cId="2184932809" sldId="276"/>
            <ac:grpSpMk id="6" creationId="{E84529C2-9788-6104-41AA-37960E1DB045}"/>
          </ac:grpSpMkLst>
        </pc:grpChg>
        <pc:grpChg chg="add mod">
          <ac:chgData name="Diane Cilia" userId="de631c11-bf4e-44ee-b105-b914be816518" providerId="ADAL" clId="{C9938AD4-73CC-48CE-AA25-D5306B8D9D69}" dt="2024-11-04T12:36:13.996" v="5534"/>
          <ac:grpSpMkLst>
            <pc:docMk/>
            <pc:sldMk cId="2184932809" sldId="276"/>
            <ac:grpSpMk id="7" creationId="{7AC85F77-DB39-9D90-1A2A-251078DFA339}"/>
          </ac:grpSpMkLst>
        </pc:grpChg>
        <pc:grpChg chg="add mod">
          <ac:chgData name="Diane Cilia" userId="de631c11-bf4e-44ee-b105-b914be816518" providerId="ADAL" clId="{C9938AD4-73CC-48CE-AA25-D5306B8D9D69}" dt="2024-11-04T12:36:13.996" v="5534"/>
          <ac:grpSpMkLst>
            <pc:docMk/>
            <pc:sldMk cId="2184932809" sldId="276"/>
            <ac:grpSpMk id="8" creationId="{090873F5-9CD6-AE98-2F89-8177E1F2FD4A}"/>
          </ac:grpSpMkLst>
        </pc:grpChg>
        <pc:grpChg chg="add mod">
          <ac:chgData name="Diane Cilia" userId="de631c11-bf4e-44ee-b105-b914be816518" providerId="ADAL" clId="{C9938AD4-73CC-48CE-AA25-D5306B8D9D69}" dt="2024-11-04T12:36:13.996" v="5534"/>
          <ac:grpSpMkLst>
            <pc:docMk/>
            <pc:sldMk cId="2184932809" sldId="276"/>
            <ac:grpSpMk id="9" creationId="{7BC81F8E-EF97-3346-8E51-302566462DDF}"/>
          </ac:grpSpMkLst>
        </pc:grpChg>
        <pc:grpChg chg="add mod">
          <ac:chgData name="Diane Cilia" userId="de631c11-bf4e-44ee-b105-b914be816518" providerId="ADAL" clId="{C9938AD4-73CC-48CE-AA25-D5306B8D9D69}" dt="2024-11-04T12:36:13.996" v="5534"/>
          <ac:grpSpMkLst>
            <pc:docMk/>
            <pc:sldMk cId="2184932809" sldId="276"/>
            <ac:grpSpMk id="10" creationId="{7E2B2107-3EBC-9872-21CE-2D63A6AD76A6}"/>
          </ac:grpSpMkLst>
        </pc:grpChg>
        <pc:grpChg chg="add mod">
          <ac:chgData name="Diane Cilia" userId="de631c11-bf4e-44ee-b105-b914be816518" providerId="ADAL" clId="{C9938AD4-73CC-48CE-AA25-D5306B8D9D69}" dt="2024-11-04T12:36:13.996" v="5534"/>
          <ac:grpSpMkLst>
            <pc:docMk/>
            <pc:sldMk cId="2184932809" sldId="276"/>
            <ac:grpSpMk id="11" creationId="{046A412A-0DEA-0D5B-578D-508E88ACC7DC}"/>
          </ac:grpSpMkLst>
        </pc:grpChg>
        <pc:graphicFrameChg chg="add del mod modGraphic">
          <ac:chgData name="Diane Cilia" userId="de631c11-bf4e-44ee-b105-b914be816518" providerId="ADAL" clId="{C9938AD4-73CC-48CE-AA25-D5306B8D9D69}" dt="2024-11-04T12:39:31.545" v="5573" actId="21"/>
          <ac:graphicFrameMkLst>
            <pc:docMk/>
            <pc:sldMk cId="2184932809" sldId="276"/>
            <ac:graphicFrameMk id="30" creationId="{568D7A6F-371A-85FE-F172-FB82FF380757}"/>
          </ac:graphicFrameMkLst>
        </pc:graphicFrameChg>
        <pc:graphicFrameChg chg="mod modGraphic">
          <ac:chgData name="Diane Cilia" userId="de631c11-bf4e-44ee-b105-b914be816518" providerId="ADAL" clId="{C9938AD4-73CC-48CE-AA25-D5306B8D9D69}" dt="2024-11-04T13:15:45.702" v="5799" actId="13246"/>
          <ac:graphicFrameMkLst>
            <pc:docMk/>
            <pc:sldMk cId="2184932809" sldId="276"/>
            <ac:graphicFrameMk id="65" creationId="{E1328916-7795-729C-2101-8D497537FA3A}"/>
          </ac:graphicFrameMkLst>
        </pc:graphicFrameChg>
      </pc:sldChg>
      <pc:sldChg chg="addSp delSp modSp add mod">
        <pc:chgData name="Diane Cilia" userId="de631c11-bf4e-44ee-b105-b914be816518" providerId="ADAL" clId="{C9938AD4-73CC-48CE-AA25-D5306B8D9D69}" dt="2024-11-04T13:24:25.321" v="5892" actId="20577"/>
        <pc:sldMkLst>
          <pc:docMk/>
          <pc:sldMk cId="1329654334" sldId="277"/>
        </pc:sldMkLst>
        <pc:spChg chg="add mod">
          <ac:chgData name="Diane Cilia" userId="de631c11-bf4e-44ee-b105-b914be816518" providerId="ADAL" clId="{C9938AD4-73CC-48CE-AA25-D5306B8D9D69}" dt="2024-11-04T13:24:25.321" v="5892" actId="20577"/>
          <ac:spMkLst>
            <pc:docMk/>
            <pc:sldMk cId="1329654334" sldId="277"/>
            <ac:spMk id="3" creationId="{00B539F5-B263-27E1-9519-26B73539A992}"/>
          </ac:spMkLst>
        </pc:spChg>
        <pc:spChg chg="add del mod">
          <ac:chgData name="Diane Cilia" userId="de631c11-bf4e-44ee-b105-b914be816518" providerId="ADAL" clId="{C9938AD4-73CC-48CE-AA25-D5306B8D9D69}" dt="2024-11-04T12:44:47.653" v="5695" actId="207"/>
          <ac:spMkLst>
            <pc:docMk/>
            <pc:sldMk cId="1329654334" sldId="277"/>
            <ac:spMk id="5" creationId="{AB045927-3A15-CE13-B7F5-7FAB4CA3B2A7}"/>
          </ac:spMkLst>
        </pc:spChg>
        <pc:graphicFrameChg chg="mod modGraphic">
          <ac:chgData name="Diane Cilia" userId="de631c11-bf4e-44ee-b105-b914be816518" providerId="ADAL" clId="{C9938AD4-73CC-48CE-AA25-D5306B8D9D69}" dt="2024-11-04T12:48:19.881" v="5740" actId="207"/>
          <ac:graphicFrameMkLst>
            <pc:docMk/>
            <pc:sldMk cId="1329654334" sldId="277"/>
            <ac:graphicFrameMk id="30" creationId="{3FE01E7F-E115-EAC1-FD18-FC3048A3BCC5}"/>
          </ac:graphicFrameMkLst>
        </pc:graphicFrameChg>
        <pc:graphicFrameChg chg="del">
          <ac:chgData name="Diane Cilia" userId="de631c11-bf4e-44ee-b105-b914be816518" providerId="ADAL" clId="{C9938AD4-73CC-48CE-AA25-D5306B8D9D69}" dt="2024-11-04T12:39:40.487" v="5576" actId="478"/>
          <ac:graphicFrameMkLst>
            <pc:docMk/>
            <pc:sldMk cId="1329654334" sldId="277"/>
            <ac:graphicFrameMk id="65" creationId="{6C109EE6-F6B8-B91B-4FC6-B7C00B4A9100}"/>
          </ac:graphicFrameMkLst>
        </pc:graphicFrameChg>
      </pc:sldChg>
      <pc:sldMasterChg chg="modSldLayout">
        <pc:chgData name="Diane Cilia" userId="de631c11-bf4e-44ee-b105-b914be816518" providerId="ADAL" clId="{C9938AD4-73CC-48CE-AA25-D5306B8D9D69}" dt="2024-11-04T13:07:59.838" v="5768" actId="1076"/>
        <pc:sldMasterMkLst>
          <pc:docMk/>
          <pc:sldMasterMk cId="1941995739" sldId="2147483648"/>
        </pc:sldMasterMkLst>
        <pc:sldLayoutChg chg="modSp mod">
          <pc:chgData name="Diane Cilia" userId="de631c11-bf4e-44ee-b105-b914be816518" providerId="ADAL" clId="{C9938AD4-73CC-48CE-AA25-D5306B8D9D69}" dt="2024-11-04T13:07:59.838" v="5768" actId="1076"/>
          <pc:sldLayoutMkLst>
            <pc:docMk/>
            <pc:sldMasterMk cId="1941995739" sldId="2147483648"/>
            <pc:sldLayoutMk cId="4218227656" sldId="2147483661"/>
          </pc:sldLayoutMkLst>
          <pc:picChg chg="mod">
            <ac:chgData name="Diane Cilia" userId="de631c11-bf4e-44ee-b105-b914be816518" providerId="ADAL" clId="{C9938AD4-73CC-48CE-AA25-D5306B8D9D69}" dt="2024-11-04T13:07:59.838" v="5768" actId="1076"/>
            <ac:picMkLst>
              <pc:docMk/>
              <pc:sldMasterMk cId="1941995739" sldId="2147483648"/>
              <pc:sldLayoutMk cId="4218227656" sldId="2147483661"/>
              <ac:picMk id="5" creationId="{3B8D9C0B-0DF1-4167-061C-0673DB57AAB4}"/>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107C8-81DA-428B-BDFF-6BC728CA0088}" type="doc">
      <dgm:prSet loTypeId="urn:microsoft.com/office/officeart/2005/8/layout/hProcess4" loCatId="process" qsTypeId="urn:microsoft.com/office/officeart/2005/8/quickstyle/simple3" qsCatId="simple" csTypeId="urn:microsoft.com/office/officeart/2005/8/colors/accent0_1" csCatId="mainScheme" phldr="1"/>
      <dgm:spPr/>
      <dgm:t>
        <a:bodyPr/>
        <a:lstStyle/>
        <a:p>
          <a:endParaRPr lang="en-GB"/>
        </a:p>
      </dgm:t>
    </dgm:pt>
    <dgm:pt modelId="{357B0C90-FBD4-4DC0-816A-B1E78B42FDEB}">
      <dgm:prSet custT="1"/>
      <dgm:spPr/>
      <dgm:t>
        <a:bodyPr/>
        <a:lstStyle/>
        <a:p>
          <a:r>
            <a:rPr lang="en-GB" sz="1300" b="1" dirty="0"/>
            <a:t>Discussion</a:t>
          </a:r>
          <a:r>
            <a:rPr lang="en-GB" sz="1300" dirty="0"/>
            <a:t> on the presentation and </a:t>
          </a:r>
          <a:r>
            <a:rPr lang="en-GB" sz="1300" b="1" dirty="0"/>
            <a:t>gather</a:t>
          </a:r>
          <a:r>
            <a:rPr lang="en-GB" sz="1300" dirty="0"/>
            <a:t> feedback from Social Partners</a:t>
          </a:r>
        </a:p>
        <a:p>
          <a:r>
            <a:rPr lang="en-GB" sz="1300" b="1" dirty="0"/>
            <a:t>By Week 4</a:t>
          </a:r>
        </a:p>
      </dgm:t>
    </dgm:pt>
    <dgm:pt modelId="{787F4E3D-C4AE-4912-9B54-8446CE86E5BF}" type="parTrans" cxnId="{21E98435-77CB-42D8-8713-ABC6025633EF}">
      <dgm:prSet/>
      <dgm:spPr/>
      <dgm:t>
        <a:bodyPr/>
        <a:lstStyle/>
        <a:p>
          <a:endParaRPr lang="en-GB"/>
        </a:p>
      </dgm:t>
    </dgm:pt>
    <dgm:pt modelId="{BF1C9287-D09B-42A2-9AEB-667203A21057}" type="sibTrans" cxnId="{21E98435-77CB-42D8-8713-ABC6025633EF}">
      <dgm:prSet/>
      <dgm:spPr/>
      <dgm:t>
        <a:bodyPr/>
        <a:lstStyle/>
        <a:p>
          <a:endParaRPr lang="en-GB"/>
        </a:p>
      </dgm:t>
    </dgm:pt>
    <dgm:pt modelId="{3B62D131-25EE-4ACA-9E37-DF304F185405}">
      <dgm:prSet custT="1"/>
      <dgm:spPr/>
      <dgm:t>
        <a:bodyPr/>
        <a:lstStyle/>
        <a:p>
          <a:r>
            <a:rPr lang="en-GB" sz="1300" dirty="0"/>
            <a:t>Provide a </a:t>
          </a:r>
          <a:r>
            <a:rPr lang="en-GB" sz="1300" b="1" dirty="0"/>
            <a:t>final comprehensive document</a:t>
          </a:r>
          <a:r>
            <a:rPr lang="en-GB" sz="1300" dirty="0"/>
            <a:t> that includes the main proposals of Draghi’s report, </a:t>
          </a:r>
          <a:r>
            <a:rPr lang="en-GB" sz="1300" b="1" dirty="0"/>
            <a:t>the impact to the national context and economic strategic</a:t>
          </a:r>
          <a:r>
            <a:rPr lang="en-GB" sz="1300" dirty="0"/>
            <a:t> that can be used as an input towards Malta’s latest economic vision</a:t>
          </a:r>
        </a:p>
        <a:p>
          <a:r>
            <a:rPr lang="en-GB" sz="1300" b="1" dirty="0"/>
            <a:t>By Week 6</a:t>
          </a:r>
        </a:p>
      </dgm:t>
    </dgm:pt>
    <dgm:pt modelId="{919E8BF5-F150-42C8-BB0F-933B21144109}" type="parTrans" cxnId="{9993D888-251F-40E9-8960-2ACE82DB359A}">
      <dgm:prSet/>
      <dgm:spPr/>
      <dgm:t>
        <a:bodyPr/>
        <a:lstStyle/>
        <a:p>
          <a:endParaRPr lang="en-GB"/>
        </a:p>
      </dgm:t>
    </dgm:pt>
    <dgm:pt modelId="{1B8B9F32-B39E-4A3A-968E-21F1B660F431}" type="sibTrans" cxnId="{9993D888-251F-40E9-8960-2ACE82DB359A}">
      <dgm:prSet/>
      <dgm:spPr/>
      <dgm:t>
        <a:bodyPr/>
        <a:lstStyle/>
        <a:p>
          <a:endParaRPr lang="en-GB"/>
        </a:p>
      </dgm:t>
    </dgm:pt>
    <dgm:pt modelId="{D4ADBEF6-E932-4D74-A992-EB36A96D7FD4}">
      <dgm:prSet custT="1"/>
      <dgm:spPr/>
      <dgm:t>
        <a:bodyPr/>
        <a:lstStyle/>
        <a:p>
          <a:r>
            <a:rPr lang="en-GB" sz="1300" b="0" dirty="0"/>
            <a:t>Deliver a </a:t>
          </a:r>
          <a:r>
            <a:rPr lang="en-GB" sz="1300" b="1" dirty="0"/>
            <a:t>comprehensive presentation on Draghi’s report, </a:t>
          </a:r>
          <a:r>
            <a:rPr lang="en-GB" sz="1300" b="0" dirty="0"/>
            <a:t>with a detailed </a:t>
          </a:r>
          <a:r>
            <a:rPr lang="en-GB" sz="1300" b="1" dirty="0"/>
            <a:t>impact analysis on the national policies and context</a:t>
          </a:r>
        </a:p>
        <a:p>
          <a:r>
            <a:rPr lang="en-GB" sz="1300" b="1" dirty="0"/>
            <a:t>By Week 2 </a:t>
          </a:r>
        </a:p>
      </dgm:t>
    </dgm:pt>
    <dgm:pt modelId="{1D1B0AB5-E75C-4F7F-A66E-D515CBD807C4}" type="sibTrans" cxnId="{CB30AC2D-0B5C-4CB5-9719-849D6689E5D4}">
      <dgm:prSet/>
      <dgm:spPr/>
      <dgm:t>
        <a:bodyPr/>
        <a:lstStyle/>
        <a:p>
          <a:endParaRPr lang="en-GB"/>
        </a:p>
      </dgm:t>
    </dgm:pt>
    <dgm:pt modelId="{BB2A25B1-433C-41EE-852B-F3305BA8A82C}" type="parTrans" cxnId="{CB30AC2D-0B5C-4CB5-9719-849D6689E5D4}">
      <dgm:prSet/>
      <dgm:spPr/>
      <dgm:t>
        <a:bodyPr/>
        <a:lstStyle/>
        <a:p>
          <a:endParaRPr lang="en-GB"/>
        </a:p>
      </dgm:t>
    </dgm:pt>
    <dgm:pt modelId="{5E2EFA36-390C-41F9-AF2F-8514E1DFC3DA}" type="pres">
      <dgm:prSet presAssocID="{852107C8-81DA-428B-BDFF-6BC728CA0088}" presName="Name0" presStyleCnt="0">
        <dgm:presLayoutVars>
          <dgm:dir/>
          <dgm:animLvl val="lvl"/>
          <dgm:resizeHandles val="exact"/>
        </dgm:presLayoutVars>
      </dgm:prSet>
      <dgm:spPr/>
    </dgm:pt>
    <dgm:pt modelId="{5F663644-426A-4A2C-B6A8-28EDE902E889}" type="pres">
      <dgm:prSet presAssocID="{852107C8-81DA-428B-BDFF-6BC728CA0088}" presName="tSp" presStyleCnt="0"/>
      <dgm:spPr/>
    </dgm:pt>
    <dgm:pt modelId="{982FA936-A890-4D8C-AEE2-76E247EEB83D}" type="pres">
      <dgm:prSet presAssocID="{852107C8-81DA-428B-BDFF-6BC728CA0088}" presName="bSp" presStyleCnt="0"/>
      <dgm:spPr/>
    </dgm:pt>
    <dgm:pt modelId="{EB84ECA8-B43D-4701-B6AA-F283F04AE2EF}" type="pres">
      <dgm:prSet presAssocID="{852107C8-81DA-428B-BDFF-6BC728CA0088}" presName="process" presStyleCnt="0"/>
      <dgm:spPr/>
    </dgm:pt>
    <dgm:pt modelId="{51AC54DA-F297-4EE8-AFCA-AB7D6A3A45ED}" type="pres">
      <dgm:prSet presAssocID="{D4ADBEF6-E932-4D74-A992-EB36A96D7FD4}" presName="composite1" presStyleCnt="0"/>
      <dgm:spPr/>
    </dgm:pt>
    <dgm:pt modelId="{47F32E08-D3E8-4101-94D1-4BB0AEB40CAE}" type="pres">
      <dgm:prSet presAssocID="{D4ADBEF6-E932-4D74-A992-EB36A96D7FD4}" presName="dummyNode1" presStyleLbl="node1" presStyleIdx="0" presStyleCnt="3"/>
      <dgm:spPr/>
    </dgm:pt>
    <dgm:pt modelId="{3D6342E3-3603-4C2E-8D2F-B78720754CE8}" type="pres">
      <dgm:prSet presAssocID="{D4ADBEF6-E932-4D74-A992-EB36A96D7FD4}" presName="childNode1" presStyleLbl="bgAcc1" presStyleIdx="0" presStyleCnt="3">
        <dgm:presLayoutVars>
          <dgm:bulletEnabled val="1"/>
        </dgm:presLayoutVars>
      </dgm:prSet>
      <dgm:spPr/>
    </dgm:pt>
    <dgm:pt modelId="{FF23F866-3AB2-4707-84E8-CB5C763D9EC6}" type="pres">
      <dgm:prSet presAssocID="{D4ADBEF6-E932-4D74-A992-EB36A96D7FD4}" presName="childNode1tx" presStyleLbl="bgAcc1" presStyleIdx="0" presStyleCnt="3">
        <dgm:presLayoutVars>
          <dgm:bulletEnabled val="1"/>
        </dgm:presLayoutVars>
      </dgm:prSet>
      <dgm:spPr/>
    </dgm:pt>
    <dgm:pt modelId="{CCE8EFEE-792C-4031-9696-CF5D2C537E2F}" type="pres">
      <dgm:prSet presAssocID="{D4ADBEF6-E932-4D74-A992-EB36A96D7FD4}" presName="parentNode1" presStyleLbl="node1" presStyleIdx="0" presStyleCnt="3" custScaleX="134907" custScaleY="214580">
        <dgm:presLayoutVars>
          <dgm:chMax val="1"/>
          <dgm:bulletEnabled val="1"/>
        </dgm:presLayoutVars>
      </dgm:prSet>
      <dgm:spPr/>
    </dgm:pt>
    <dgm:pt modelId="{C3711E1D-8F0C-42D7-81BC-92C48DAA7301}" type="pres">
      <dgm:prSet presAssocID="{D4ADBEF6-E932-4D74-A992-EB36A96D7FD4}" presName="connSite1" presStyleCnt="0"/>
      <dgm:spPr/>
    </dgm:pt>
    <dgm:pt modelId="{2565CEB2-F8CE-4D6A-BA5A-5B0C7EB58854}" type="pres">
      <dgm:prSet presAssocID="{1D1B0AB5-E75C-4F7F-A66E-D515CBD807C4}" presName="Name9" presStyleLbl="sibTrans2D1" presStyleIdx="0" presStyleCnt="2"/>
      <dgm:spPr/>
    </dgm:pt>
    <dgm:pt modelId="{E9BE8404-66B2-4466-A691-AA7C0AA04524}" type="pres">
      <dgm:prSet presAssocID="{357B0C90-FBD4-4DC0-816A-B1E78B42FDEB}" presName="composite2" presStyleCnt="0"/>
      <dgm:spPr/>
    </dgm:pt>
    <dgm:pt modelId="{391A24B0-4D79-45C0-BBA6-4CB06205316F}" type="pres">
      <dgm:prSet presAssocID="{357B0C90-FBD4-4DC0-816A-B1E78B42FDEB}" presName="dummyNode2" presStyleLbl="node1" presStyleIdx="0" presStyleCnt="3"/>
      <dgm:spPr/>
    </dgm:pt>
    <dgm:pt modelId="{D21903C8-6EAC-4EE6-8F58-6311D8150801}" type="pres">
      <dgm:prSet presAssocID="{357B0C90-FBD4-4DC0-816A-B1E78B42FDEB}" presName="childNode2" presStyleLbl="bgAcc1" presStyleIdx="1" presStyleCnt="3">
        <dgm:presLayoutVars>
          <dgm:bulletEnabled val="1"/>
        </dgm:presLayoutVars>
      </dgm:prSet>
      <dgm:spPr/>
    </dgm:pt>
    <dgm:pt modelId="{7D3EA3F1-7AD2-4128-BC95-CEA7DE301827}" type="pres">
      <dgm:prSet presAssocID="{357B0C90-FBD4-4DC0-816A-B1E78B42FDEB}" presName="childNode2tx" presStyleLbl="bgAcc1" presStyleIdx="1" presStyleCnt="3">
        <dgm:presLayoutVars>
          <dgm:bulletEnabled val="1"/>
        </dgm:presLayoutVars>
      </dgm:prSet>
      <dgm:spPr/>
    </dgm:pt>
    <dgm:pt modelId="{F3E1107D-0A37-4697-9FB8-D0F578DBF503}" type="pres">
      <dgm:prSet presAssocID="{357B0C90-FBD4-4DC0-816A-B1E78B42FDEB}" presName="parentNode2" presStyleLbl="node1" presStyleIdx="1" presStyleCnt="3" custScaleX="134907" custScaleY="214580">
        <dgm:presLayoutVars>
          <dgm:chMax val="0"/>
          <dgm:bulletEnabled val="1"/>
        </dgm:presLayoutVars>
      </dgm:prSet>
      <dgm:spPr/>
    </dgm:pt>
    <dgm:pt modelId="{F35AADDD-7232-4E70-88F7-EA6EDECA7A18}" type="pres">
      <dgm:prSet presAssocID="{357B0C90-FBD4-4DC0-816A-B1E78B42FDEB}" presName="connSite2" presStyleCnt="0"/>
      <dgm:spPr/>
    </dgm:pt>
    <dgm:pt modelId="{07355101-ABE8-42AC-90B9-9A4DE6F2DDBA}" type="pres">
      <dgm:prSet presAssocID="{BF1C9287-D09B-42A2-9AEB-667203A21057}" presName="Name18" presStyleLbl="sibTrans2D1" presStyleIdx="1" presStyleCnt="2"/>
      <dgm:spPr/>
    </dgm:pt>
    <dgm:pt modelId="{0B7A92B8-ABDD-41D5-BFAD-F30F3114E666}" type="pres">
      <dgm:prSet presAssocID="{3B62D131-25EE-4ACA-9E37-DF304F185405}" presName="composite1" presStyleCnt="0"/>
      <dgm:spPr/>
    </dgm:pt>
    <dgm:pt modelId="{FE457D95-D015-4F56-AABA-5BDBBAA09FB5}" type="pres">
      <dgm:prSet presAssocID="{3B62D131-25EE-4ACA-9E37-DF304F185405}" presName="dummyNode1" presStyleLbl="node1" presStyleIdx="1" presStyleCnt="3"/>
      <dgm:spPr/>
    </dgm:pt>
    <dgm:pt modelId="{98D3B4FD-F793-481E-AE20-1DFFC121D297}" type="pres">
      <dgm:prSet presAssocID="{3B62D131-25EE-4ACA-9E37-DF304F185405}" presName="childNode1" presStyleLbl="bgAcc1" presStyleIdx="2" presStyleCnt="3" custLinFactNeighborX="3017" custLinFactNeighborY="1547">
        <dgm:presLayoutVars>
          <dgm:bulletEnabled val="1"/>
        </dgm:presLayoutVars>
      </dgm:prSet>
      <dgm:spPr/>
    </dgm:pt>
    <dgm:pt modelId="{0F22AC69-4949-48E8-B1FF-E1BA26F7BF78}" type="pres">
      <dgm:prSet presAssocID="{3B62D131-25EE-4ACA-9E37-DF304F185405}" presName="childNode1tx" presStyleLbl="bgAcc1" presStyleIdx="2" presStyleCnt="3">
        <dgm:presLayoutVars>
          <dgm:bulletEnabled val="1"/>
        </dgm:presLayoutVars>
      </dgm:prSet>
      <dgm:spPr/>
    </dgm:pt>
    <dgm:pt modelId="{B76EF41E-80A4-4C67-B9F7-EE28884A01B0}" type="pres">
      <dgm:prSet presAssocID="{3B62D131-25EE-4ACA-9E37-DF304F185405}" presName="parentNode1" presStyleLbl="node1" presStyleIdx="2" presStyleCnt="3" custScaleX="134907" custScaleY="214580">
        <dgm:presLayoutVars>
          <dgm:chMax val="1"/>
          <dgm:bulletEnabled val="1"/>
        </dgm:presLayoutVars>
      </dgm:prSet>
      <dgm:spPr/>
    </dgm:pt>
    <dgm:pt modelId="{A5D9BD92-B0F3-49C6-9121-D9C53B347444}" type="pres">
      <dgm:prSet presAssocID="{3B62D131-25EE-4ACA-9E37-DF304F185405}" presName="connSite1" presStyleCnt="0"/>
      <dgm:spPr/>
    </dgm:pt>
  </dgm:ptLst>
  <dgm:cxnLst>
    <dgm:cxn modelId="{15898118-2234-4257-BCC7-05A354E2D23D}" type="presOf" srcId="{3B62D131-25EE-4ACA-9E37-DF304F185405}" destId="{B76EF41E-80A4-4C67-B9F7-EE28884A01B0}" srcOrd="0" destOrd="0" presId="urn:microsoft.com/office/officeart/2005/8/layout/hProcess4"/>
    <dgm:cxn modelId="{78957C1F-AC4F-4C39-8B9F-CF190A0AB0CA}" type="presOf" srcId="{D4ADBEF6-E932-4D74-A992-EB36A96D7FD4}" destId="{CCE8EFEE-792C-4031-9696-CF5D2C537E2F}" srcOrd="0" destOrd="0" presId="urn:microsoft.com/office/officeart/2005/8/layout/hProcess4"/>
    <dgm:cxn modelId="{CB30AC2D-0B5C-4CB5-9719-849D6689E5D4}" srcId="{852107C8-81DA-428B-BDFF-6BC728CA0088}" destId="{D4ADBEF6-E932-4D74-A992-EB36A96D7FD4}" srcOrd="0" destOrd="0" parTransId="{BB2A25B1-433C-41EE-852B-F3305BA8A82C}" sibTransId="{1D1B0AB5-E75C-4F7F-A66E-D515CBD807C4}"/>
    <dgm:cxn modelId="{21E98435-77CB-42D8-8713-ABC6025633EF}" srcId="{852107C8-81DA-428B-BDFF-6BC728CA0088}" destId="{357B0C90-FBD4-4DC0-816A-B1E78B42FDEB}" srcOrd="1" destOrd="0" parTransId="{787F4E3D-C4AE-4912-9B54-8446CE86E5BF}" sibTransId="{BF1C9287-D09B-42A2-9AEB-667203A21057}"/>
    <dgm:cxn modelId="{9993D888-251F-40E9-8960-2ACE82DB359A}" srcId="{852107C8-81DA-428B-BDFF-6BC728CA0088}" destId="{3B62D131-25EE-4ACA-9E37-DF304F185405}" srcOrd="2" destOrd="0" parTransId="{919E8BF5-F150-42C8-BB0F-933B21144109}" sibTransId="{1B8B9F32-B39E-4A3A-968E-21F1B660F431}"/>
    <dgm:cxn modelId="{6C131694-A6FC-4CD3-9ED6-5773FF3FB3E1}" type="presOf" srcId="{357B0C90-FBD4-4DC0-816A-B1E78B42FDEB}" destId="{F3E1107D-0A37-4697-9FB8-D0F578DBF503}" srcOrd="0" destOrd="0" presId="urn:microsoft.com/office/officeart/2005/8/layout/hProcess4"/>
    <dgm:cxn modelId="{AB27D9A0-4B21-4F13-BAA6-917502BF3F52}" type="presOf" srcId="{1D1B0AB5-E75C-4F7F-A66E-D515CBD807C4}" destId="{2565CEB2-F8CE-4D6A-BA5A-5B0C7EB58854}" srcOrd="0" destOrd="0" presId="urn:microsoft.com/office/officeart/2005/8/layout/hProcess4"/>
    <dgm:cxn modelId="{31BB5EB6-584E-4541-97F8-8CA7A8B67102}" type="presOf" srcId="{BF1C9287-D09B-42A2-9AEB-667203A21057}" destId="{07355101-ABE8-42AC-90B9-9A4DE6F2DDBA}" srcOrd="0" destOrd="0" presId="urn:microsoft.com/office/officeart/2005/8/layout/hProcess4"/>
    <dgm:cxn modelId="{D6E84ED9-DC22-46AA-9996-818603DF0F71}" type="presOf" srcId="{852107C8-81DA-428B-BDFF-6BC728CA0088}" destId="{5E2EFA36-390C-41F9-AF2F-8514E1DFC3DA}" srcOrd="0" destOrd="0" presId="urn:microsoft.com/office/officeart/2005/8/layout/hProcess4"/>
    <dgm:cxn modelId="{06420CBF-FFAA-4A26-80CB-C7B6BDB4B840}" type="presParOf" srcId="{5E2EFA36-390C-41F9-AF2F-8514E1DFC3DA}" destId="{5F663644-426A-4A2C-B6A8-28EDE902E889}" srcOrd="0" destOrd="0" presId="urn:microsoft.com/office/officeart/2005/8/layout/hProcess4"/>
    <dgm:cxn modelId="{637C67F6-C292-43B9-81F1-CAC98D783D47}" type="presParOf" srcId="{5E2EFA36-390C-41F9-AF2F-8514E1DFC3DA}" destId="{982FA936-A890-4D8C-AEE2-76E247EEB83D}" srcOrd="1" destOrd="0" presId="urn:microsoft.com/office/officeart/2005/8/layout/hProcess4"/>
    <dgm:cxn modelId="{C05A8858-2767-4B8D-A969-BD9B99A6BCD9}" type="presParOf" srcId="{5E2EFA36-390C-41F9-AF2F-8514E1DFC3DA}" destId="{EB84ECA8-B43D-4701-B6AA-F283F04AE2EF}" srcOrd="2" destOrd="0" presId="urn:microsoft.com/office/officeart/2005/8/layout/hProcess4"/>
    <dgm:cxn modelId="{B2E530E5-EFE6-4599-9F0A-7C4DCB9A7654}" type="presParOf" srcId="{EB84ECA8-B43D-4701-B6AA-F283F04AE2EF}" destId="{51AC54DA-F297-4EE8-AFCA-AB7D6A3A45ED}" srcOrd="0" destOrd="0" presId="urn:microsoft.com/office/officeart/2005/8/layout/hProcess4"/>
    <dgm:cxn modelId="{9B21BF83-9B83-4ACD-93E6-C0B02316F31E}" type="presParOf" srcId="{51AC54DA-F297-4EE8-AFCA-AB7D6A3A45ED}" destId="{47F32E08-D3E8-4101-94D1-4BB0AEB40CAE}" srcOrd="0" destOrd="0" presId="urn:microsoft.com/office/officeart/2005/8/layout/hProcess4"/>
    <dgm:cxn modelId="{4B26F201-98B1-4669-B09E-D2DA08EBF030}" type="presParOf" srcId="{51AC54DA-F297-4EE8-AFCA-AB7D6A3A45ED}" destId="{3D6342E3-3603-4C2E-8D2F-B78720754CE8}" srcOrd="1" destOrd="0" presId="urn:microsoft.com/office/officeart/2005/8/layout/hProcess4"/>
    <dgm:cxn modelId="{A91C6D48-0F3E-44F5-9828-36DE5830D57C}" type="presParOf" srcId="{51AC54DA-F297-4EE8-AFCA-AB7D6A3A45ED}" destId="{FF23F866-3AB2-4707-84E8-CB5C763D9EC6}" srcOrd="2" destOrd="0" presId="urn:microsoft.com/office/officeart/2005/8/layout/hProcess4"/>
    <dgm:cxn modelId="{87043F03-8E89-45E5-A1F2-9A224C6D1332}" type="presParOf" srcId="{51AC54DA-F297-4EE8-AFCA-AB7D6A3A45ED}" destId="{CCE8EFEE-792C-4031-9696-CF5D2C537E2F}" srcOrd="3" destOrd="0" presId="urn:microsoft.com/office/officeart/2005/8/layout/hProcess4"/>
    <dgm:cxn modelId="{7FF6D4CF-107A-41BB-8641-8FADB6D2BA02}" type="presParOf" srcId="{51AC54DA-F297-4EE8-AFCA-AB7D6A3A45ED}" destId="{C3711E1D-8F0C-42D7-81BC-92C48DAA7301}" srcOrd="4" destOrd="0" presId="urn:microsoft.com/office/officeart/2005/8/layout/hProcess4"/>
    <dgm:cxn modelId="{7076741A-4C0E-477C-B235-C4C851A65EDD}" type="presParOf" srcId="{EB84ECA8-B43D-4701-B6AA-F283F04AE2EF}" destId="{2565CEB2-F8CE-4D6A-BA5A-5B0C7EB58854}" srcOrd="1" destOrd="0" presId="urn:microsoft.com/office/officeart/2005/8/layout/hProcess4"/>
    <dgm:cxn modelId="{6AF4981D-377D-4A2F-A083-A6F423D6479E}" type="presParOf" srcId="{EB84ECA8-B43D-4701-B6AA-F283F04AE2EF}" destId="{E9BE8404-66B2-4466-A691-AA7C0AA04524}" srcOrd="2" destOrd="0" presId="urn:microsoft.com/office/officeart/2005/8/layout/hProcess4"/>
    <dgm:cxn modelId="{1A862140-B6ED-4942-B895-5329BD628FF9}" type="presParOf" srcId="{E9BE8404-66B2-4466-A691-AA7C0AA04524}" destId="{391A24B0-4D79-45C0-BBA6-4CB06205316F}" srcOrd="0" destOrd="0" presId="urn:microsoft.com/office/officeart/2005/8/layout/hProcess4"/>
    <dgm:cxn modelId="{5DC85E0C-10DF-4D17-931C-712ADD039713}" type="presParOf" srcId="{E9BE8404-66B2-4466-A691-AA7C0AA04524}" destId="{D21903C8-6EAC-4EE6-8F58-6311D8150801}" srcOrd="1" destOrd="0" presId="urn:microsoft.com/office/officeart/2005/8/layout/hProcess4"/>
    <dgm:cxn modelId="{DC8EFD3A-C799-483C-9DF0-9CC5AD77A3D2}" type="presParOf" srcId="{E9BE8404-66B2-4466-A691-AA7C0AA04524}" destId="{7D3EA3F1-7AD2-4128-BC95-CEA7DE301827}" srcOrd="2" destOrd="0" presId="urn:microsoft.com/office/officeart/2005/8/layout/hProcess4"/>
    <dgm:cxn modelId="{6C4DE700-2DBC-4467-990E-C680EEFD866B}" type="presParOf" srcId="{E9BE8404-66B2-4466-A691-AA7C0AA04524}" destId="{F3E1107D-0A37-4697-9FB8-D0F578DBF503}" srcOrd="3" destOrd="0" presId="urn:microsoft.com/office/officeart/2005/8/layout/hProcess4"/>
    <dgm:cxn modelId="{C5403E05-BC46-4494-A143-239C5FC7C6E8}" type="presParOf" srcId="{E9BE8404-66B2-4466-A691-AA7C0AA04524}" destId="{F35AADDD-7232-4E70-88F7-EA6EDECA7A18}" srcOrd="4" destOrd="0" presId="urn:microsoft.com/office/officeart/2005/8/layout/hProcess4"/>
    <dgm:cxn modelId="{EAC6DFF0-B8C7-4F77-B9E9-CD0D24A50F24}" type="presParOf" srcId="{EB84ECA8-B43D-4701-B6AA-F283F04AE2EF}" destId="{07355101-ABE8-42AC-90B9-9A4DE6F2DDBA}" srcOrd="3" destOrd="0" presId="urn:microsoft.com/office/officeart/2005/8/layout/hProcess4"/>
    <dgm:cxn modelId="{A53C32BF-373F-40C3-9B3E-5A939D9287D7}" type="presParOf" srcId="{EB84ECA8-B43D-4701-B6AA-F283F04AE2EF}" destId="{0B7A92B8-ABDD-41D5-BFAD-F30F3114E666}" srcOrd="4" destOrd="0" presId="urn:microsoft.com/office/officeart/2005/8/layout/hProcess4"/>
    <dgm:cxn modelId="{83E024D7-CBCB-4C06-9336-70744D7AA156}" type="presParOf" srcId="{0B7A92B8-ABDD-41D5-BFAD-F30F3114E666}" destId="{FE457D95-D015-4F56-AABA-5BDBBAA09FB5}" srcOrd="0" destOrd="0" presId="urn:microsoft.com/office/officeart/2005/8/layout/hProcess4"/>
    <dgm:cxn modelId="{5860181B-3E29-4BB8-83B5-CF592502F6C5}" type="presParOf" srcId="{0B7A92B8-ABDD-41D5-BFAD-F30F3114E666}" destId="{98D3B4FD-F793-481E-AE20-1DFFC121D297}" srcOrd="1" destOrd="0" presId="urn:microsoft.com/office/officeart/2005/8/layout/hProcess4"/>
    <dgm:cxn modelId="{9EA16988-B2E7-43F8-816F-4DAD36310EFC}" type="presParOf" srcId="{0B7A92B8-ABDD-41D5-BFAD-F30F3114E666}" destId="{0F22AC69-4949-48E8-B1FF-E1BA26F7BF78}" srcOrd="2" destOrd="0" presId="urn:microsoft.com/office/officeart/2005/8/layout/hProcess4"/>
    <dgm:cxn modelId="{0C2220EA-A3A1-45A5-ADBC-AE631A3729F3}" type="presParOf" srcId="{0B7A92B8-ABDD-41D5-BFAD-F30F3114E666}" destId="{B76EF41E-80A4-4C67-B9F7-EE28884A01B0}" srcOrd="3" destOrd="0" presId="urn:microsoft.com/office/officeart/2005/8/layout/hProcess4"/>
    <dgm:cxn modelId="{10EA0D6A-BD10-4851-86FA-6E8FD2245AAF}" type="presParOf" srcId="{0B7A92B8-ABDD-41D5-BFAD-F30F3114E666}" destId="{A5D9BD92-B0F3-49C6-9121-D9C53B34744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B9FC7-C8BC-492D-8669-6BABC4C134FD}" type="doc">
      <dgm:prSet loTypeId="urn:microsoft.com/office/officeart/2008/layout/HalfCircleOrganizationChart" loCatId="hierarchy" qsTypeId="urn:microsoft.com/office/officeart/2005/8/quickstyle/simple1" qsCatId="simple" csTypeId="urn:microsoft.com/office/officeart/2005/8/colors/accent0_3" csCatId="mainScheme" phldr="1"/>
      <dgm:spPr/>
      <dgm:t>
        <a:bodyPr/>
        <a:lstStyle/>
        <a:p>
          <a:endParaRPr lang="en-GB"/>
        </a:p>
      </dgm:t>
    </dgm:pt>
    <dgm:pt modelId="{72435E7A-8FFE-453B-8DAD-2B81A56927A4}">
      <dgm:prSet phldrT="[Text]" custT="1"/>
      <dgm:spPr>
        <a:solidFill>
          <a:srgbClr val="002060"/>
        </a:solidFill>
      </dgm:spPr>
      <dgm:t>
        <a:bodyPr/>
        <a:lstStyle/>
        <a:p>
          <a:pPr algn="ctr"/>
          <a:r>
            <a:rPr lang="en-GB" sz="1600" b="1" dirty="0">
              <a:solidFill>
                <a:schemeClr val="tx1"/>
              </a:solidFill>
            </a:rPr>
            <a:t>The Draghi Report: </a:t>
          </a:r>
        </a:p>
        <a:p>
          <a:pPr algn="ctr"/>
          <a:r>
            <a:rPr lang="en-GB" sz="1600" b="1" dirty="0">
              <a:solidFill>
                <a:schemeClr val="tx1"/>
              </a:solidFill>
            </a:rPr>
            <a:t>The future of European Competitiveness</a:t>
          </a:r>
        </a:p>
      </dgm:t>
    </dgm:pt>
    <dgm:pt modelId="{96946B9B-C050-4F97-97D7-65D743F8378A}" type="parTrans" cxnId="{E0A36B8B-39B5-4D61-8207-487399F12249}">
      <dgm:prSet/>
      <dgm:spPr/>
      <dgm:t>
        <a:bodyPr/>
        <a:lstStyle/>
        <a:p>
          <a:endParaRPr lang="en-GB" sz="2000"/>
        </a:p>
      </dgm:t>
    </dgm:pt>
    <dgm:pt modelId="{84B7CE7F-803A-459F-BD24-3E07B5DF3FB3}" type="sibTrans" cxnId="{E0A36B8B-39B5-4D61-8207-487399F12249}">
      <dgm:prSet/>
      <dgm:spPr/>
      <dgm:t>
        <a:bodyPr/>
        <a:lstStyle/>
        <a:p>
          <a:endParaRPr lang="en-GB" sz="2000"/>
        </a:p>
      </dgm:t>
    </dgm:pt>
    <dgm:pt modelId="{BD2F10C3-1AEC-4775-8A82-A1101C82DA9F}">
      <dgm:prSet phldrT="[Text]" custT="1"/>
      <dgm:spPr>
        <a:solidFill>
          <a:schemeClr val="tx2">
            <a:lumMod val="75000"/>
          </a:schemeClr>
        </a:solidFill>
      </dgm:spPr>
      <dgm:t>
        <a:bodyPr/>
        <a:lstStyle/>
        <a:p>
          <a:r>
            <a:rPr lang="en-GB" sz="1200" dirty="0"/>
            <a:t>Part A </a:t>
          </a:r>
        </a:p>
        <a:p>
          <a:r>
            <a:rPr lang="en-GB" sz="1200" dirty="0"/>
            <a:t>A competitiveness strategy for Europe</a:t>
          </a:r>
        </a:p>
      </dgm:t>
    </dgm:pt>
    <dgm:pt modelId="{FA5C49B5-3190-4E89-AF0A-512243D04C0E}" type="parTrans" cxnId="{3685A5FF-A15B-40F3-AB41-9B58B90430A5}">
      <dgm:prSet/>
      <dgm:spPr/>
      <dgm:t>
        <a:bodyPr/>
        <a:lstStyle/>
        <a:p>
          <a:endParaRPr lang="en-GB" sz="2000"/>
        </a:p>
      </dgm:t>
    </dgm:pt>
    <dgm:pt modelId="{03DC0A1B-4CC3-45FB-ADAE-D847E960EFA5}" type="sibTrans" cxnId="{3685A5FF-A15B-40F3-AB41-9B58B90430A5}">
      <dgm:prSet/>
      <dgm:spPr/>
      <dgm:t>
        <a:bodyPr/>
        <a:lstStyle/>
        <a:p>
          <a:endParaRPr lang="en-GB" sz="2000"/>
        </a:p>
      </dgm:t>
    </dgm:pt>
    <dgm:pt modelId="{F0ACDA1B-DE0A-42BF-99D4-B8B8B6464EBA}">
      <dgm:prSet phldrT="[Text]" custT="1"/>
      <dgm:spPr>
        <a:solidFill>
          <a:schemeClr val="tx2">
            <a:lumMod val="75000"/>
          </a:schemeClr>
        </a:solidFill>
      </dgm:spPr>
      <dgm:t>
        <a:bodyPr/>
        <a:lstStyle/>
        <a:p>
          <a:r>
            <a:rPr lang="en-GB" sz="1200" dirty="0"/>
            <a:t>Part B</a:t>
          </a:r>
        </a:p>
        <a:p>
          <a:r>
            <a:rPr lang="en-GB" sz="1200" dirty="0"/>
            <a:t>In-depth analysis and recommendations</a:t>
          </a:r>
        </a:p>
      </dgm:t>
    </dgm:pt>
    <dgm:pt modelId="{286FD081-61F6-4084-A2B2-A2EAE4971AB8}" type="parTrans" cxnId="{DF0919BF-0FBB-48BE-95FE-F857104D02BC}">
      <dgm:prSet/>
      <dgm:spPr/>
      <dgm:t>
        <a:bodyPr/>
        <a:lstStyle/>
        <a:p>
          <a:endParaRPr lang="en-GB" sz="2000"/>
        </a:p>
      </dgm:t>
    </dgm:pt>
    <dgm:pt modelId="{B9E5C5FE-28BC-4B22-AC58-457545158AE6}" type="sibTrans" cxnId="{DF0919BF-0FBB-48BE-95FE-F857104D02BC}">
      <dgm:prSet/>
      <dgm:spPr/>
      <dgm:t>
        <a:bodyPr/>
        <a:lstStyle/>
        <a:p>
          <a:endParaRPr lang="en-GB" sz="2000"/>
        </a:p>
      </dgm:t>
    </dgm:pt>
    <dgm:pt modelId="{20BBC375-B078-48BD-8AB6-19444E6BD342}" type="pres">
      <dgm:prSet presAssocID="{EF0B9FC7-C8BC-492D-8669-6BABC4C134FD}" presName="Name0" presStyleCnt="0">
        <dgm:presLayoutVars>
          <dgm:orgChart val="1"/>
          <dgm:chPref val="1"/>
          <dgm:dir/>
          <dgm:animOne val="branch"/>
          <dgm:animLvl val="lvl"/>
          <dgm:resizeHandles/>
        </dgm:presLayoutVars>
      </dgm:prSet>
      <dgm:spPr/>
    </dgm:pt>
    <dgm:pt modelId="{1C7CBCF8-8B05-492F-AF39-10401255E2F6}" type="pres">
      <dgm:prSet presAssocID="{72435E7A-8FFE-453B-8DAD-2B81A56927A4}" presName="hierRoot1" presStyleCnt="0">
        <dgm:presLayoutVars>
          <dgm:hierBranch val="init"/>
        </dgm:presLayoutVars>
      </dgm:prSet>
      <dgm:spPr/>
    </dgm:pt>
    <dgm:pt modelId="{42B3E611-8080-4A24-855F-94F6A0527447}" type="pres">
      <dgm:prSet presAssocID="{72435E7A-8FFE-453B-8DAD-2B81A56927A4}" presName="rootComposite1" presStyleCnt="0"/>
      <dgm:spPr/>
    </dgm:pt>
    <dgm:pt modelId="{5DABBF24-600C-4038-BEFB-D3F8890B3DDA}" type="pres">
      <dgm:prSet presAssocID="{72435E7A-8FFE-453B-8DAD-2B81A56927A4}" presName="rootText1" presStyleLbl="alignAcc1" presStyleIdx="0" presStyleCnt="0" custScaleX="168845" custScaleY="175564">
        <dgm:presLayoutVars>
          <dgm:chPref val="3"/>
        </dgm:presLayoutVars>
      </dgm:prSet>
      <dgm:spPr/>
    </dgm:pt>
    <dgm:pt modelId="{8F3D618E-79AC-4539-84E2-EB2342F74286}" type="pres">
      <dgm:prSet presAssocID="{72435E7A-8FFE-453B-8DAD-2B81A56927A4}" presName="topArc1" presStyleLbl="parChTrans1D1" presStyleIdx="0" presStyleCnt="6"/>
      <dgm:spPr/>
    </dgm:pt>
    <dgm:pt modelId="{67203638-25D1-476F-9F26-EF2842B1578D}" type="pres">
      <dgm:prSet presAssocID="{72435E7A-8FFE-453B-8DAD-2B81A56927A4}" presName="bottomArc1" presStyleLbl="parChTrans1D1" presStyleIdx="1" presStyleCnt="6"/>
      <dgm:spPr/>
    </dgm:pt>
    <dgm:pt modelId="{1682C4A2-0D04-4117-9699-D64650E9DFDC}" type="pres">
      <dgm:prSet presAssocID="{72435E7A-8FFE-453B-8DAD-2B81A56927A4}" presName="topConnNode1" presStyleLbl="node1" presStyleIdx="0" presStyleCnt="0"/>
      <dgm:spPr/>
    </dgm:pt>
    <dgm:pt modelId="{2CF00906-862A-461E-8551-5CE09E204DD3}" type="pres">
      <dgm:prSet presAssocID="{72435E7A-8FFE-453B-8DAD-2B81A56927A4}" presName="hierChild2" presStyleCnt="0"/>
      <dgm:spPr/>
    </dgm:pt>
    <dgm:pt modelId="{E7708858-C83B-44E9-877A-51982539D127}" type="pres">
      <dgm:prSet presAssocID="{FA5C49B5-3190-4E89-AF0A-512243D04C0E}" presName="Name28" presStyleLbl="parChTrans1D2" presStyleIdx="0" presStyleCnt="2"/>
      <dgm:spPr/>
    </dgm:pt>
    <dgm:pt modelId="{4A7D8E87-801A-4B1B-AC1D-F5EB27D678D1}" type="pres">
      <dgm:prSet presAssocID="{BD2F10C3-1AEC-4775-8A82-A1101C82DA9F}" presName="hierRoot2" presStyleCnt="0">
        <dgm:presLayoutVars>
          <dgm:hierBranch val="init"/>
        </dgm:presLayoutVars>
      </dgm:prSet>
      <dgm:spPr/>
    </dgm:pt>
    <dgm:pt modelId="{61F083E3-098D-4582-8596-E09C635C407F}" type="pres">
      <dgm:prSet presAssocID="{BD2F10C3-1AEC-4775-8A82-A1101C82DA9F}" presName="rootComposite2" presStyleCnt="0"/>
      <dgm:spPr/>
    </dgm:pt>
    <dgm:pt modelId="{F0811ECB-227A-4327-A28A-F9CBD6A6BEE9}" type="pres">
      <dgm:prSet presAssocID="{BD2F10C3-1AEC-4775-8A82-A1101C82DA9F}" presName="rootText2" presStyleLbl="alignAcc1" presStyleIdx="0" presStyleCnt="0" custScaleX="107471" custScaleY="150594">
        <dgm:presLayoutVars>
          <dgm:chPref val="3"/>
        </dgm:presLayoutVars>
      </dgm:prSet>
      <dgm:spPr/>
    </dgm:pt>
    <dgm:pt modelId="{7E4CDEC8-A1FC-48FA-855D-4C35B5F227A2}" type="pres">
      <dgm:prSet presAssocID="{BD2F10C3-1AEC-4775-8A82-A1101C82DA9F}" presName="topArc2" presStyleLbl="parChTrans1D1" presStyleIdx="2" presStyleCnt="6"/>
      <dgm:spPr/>
    </dgm:pt>
    <dgm:pt modelId="{FA5652F2-E863-45FD-A13D-0681E29CFD92}" type="pres">
      <dgm:prSet presAssocID="{BD2F10C3-1AEC-4775-8A82-A1101C82DA9F}" presName="bottomArc2" presStyleLbl="parChTrans1D1" presStyleIdx="3" presStyleCnt="6"/>
      <dgm:spPr/>
    </dgm:pt>
    <dgm:pt modelId="{FF5B2E4F-F0A0-49AD-8F6D-2BFF334204EA}" type="pres">
      <dgm:prSet presAssocID="{BD2F10C3-1AEC-4775-8A82-A1101C82DA9F}" presName="topConnNode2" presStyleLbl="node2" presStyleIdx="0" presStyleCnt="0"/>
      <dgm:spPr/>
    </dgm:pt>
    <dgm:pt modelId="{F2E30989-5B10-4230-A5D6-B51F12B76EEF}" type="pres">
      <dgm:prSet presAssocID="{BD2F10C3-1AEC-4775-8A82-A1101C82DA9F}" presName="hierChild4" presStyleCnt="0"/>
      <dgm:spPr/>
    </dgm:pt>
    <dgm:pt modelId="{47809F8C-05A1-4F2D-8647-A7AF9EE6ACDA}" type="pres">
      <dgm:prSet presAssocID="{BD2F10C3-1AEC-4775-8A82-A1101C82DA9F}" presName="hierChild5" presStyleCnt="0"/>
      <dgm:spPr/>
    </dgm:pt>
    <dgm:pt modelId="{0B32C00B-2EEB-4AAA-BC79-C15EFF7D0952}" type="pres">
      <dgm:prSet presAssocID="{286FD081-61F6-4084-A2B2-A2EAE4971AB8}" presName="Name28" presStyleLbl="parChTrans1D2" presStyleIdx="1" presStyleCnt="2"/>
      <dgm:spPr/>
    </dgm:pt>
    <dgm:pt modelId="{A2FAD2C1-3A95-404A-A0CB-964BE21559F7}" type="pres">
      <dgm:prSet presAssocID="{F0ACDA1B-DE0A-42BF-99D4-B8B8B6464EBA}" presName="hierRoot2" presStyleCnt="0">
        <dgm:presLayoutVars>
          <dgm:hierBranch val="init"/>
        </dgm:presLayoutVars>
      </dgm:prSet>
      <dgm:spPr/>
    </dgm:pt>
    <dgm:pt modelId="{7153EF2A-96AB-4FCB-A926-02F527F1AFEC}" type="pres">
      <dgm:prSet presAssocID="{F0ACDA1B-DE0A-42BF-99D4-B8B8B6464EBA}" presName="rootComposite2" presStyleCnt="0"/>
      <dgm:spPr/>
    </dgm:pt>
    <dgm:pt modelId="{4F97F01A-52E0-4C82-B74C-8CDCF9F4D026}" type="pres">
      <dgm:prSet presAssocID="{F0ACDA1B-DE0A-42BF-99D4-B8B8B6464EBA}" presName="rootText2" presStyleLbl="alignAcc1" presStyleIdx="0" presStyleCnt="0" custScaleX="117719" custScaleY="148733">
        <dgm:presLayoutVars>
          <dgm:chPref val="3"/>
        </dgm:presLayoutVars>
      </dgm:prSet>
      <dgm:spPr/>
    </dgm:pt>
    <dgm:pt modelId="{CC6C8B38-E480-409B-B9BC-78CDEB080F6A}" type="pres">
      <dgm:prSet presAssocID="{F0ACDA1B-DE0A-42BF-99D4-B8B8B6464EBA}" presName="topArc2" presStyleLbl="parChTrans1D1" presStyleIdx="4" presStyleCnt="6"/>
      <dgm:spPr/>
    </dgm:pt>
    <dgm:pt modelId="{C7F63BC9-3992-44A2-A516-54777CE1977B}" type="pres">
      <dgm:prSet presAssocID="{F0ACDA1B-DE0A-42BF-99D4-B8B8B6464EBA}" presName="bottomArc2" presStyleLbl="parChTrans1D1" presStyleIdx="5" presStyleCnt="6"/>
      <dgm:spPr/>
    </dgm:pt>
    <dgm:pt modelId="{6F7ECE46-4C4B-4EA5-92F3-720369EE5E28}" type="pres">
      <dgm:prSet presAssocID="{F0ACDA1B-DE0A-42BF-99D4-B8B8B6464EBA}" presName="topConnNode2" presStyleLbl="node2" presStyleIdx="0" presStyleCnt="0"/>
      <dgm:spPr/>
    </dgm:pt>
    <dgm:pt modelId="{496A3E0A-18F9-4C86-9540-8BA88F46B47E}" type="pres">
      <dgm:prSet presAssocID="{F0ACDA1B-DE0A-42BF-99D4-B8B8B6464EBA}" presName="hierChild4" presStyleCnt="0"/>
      <dgm:spPr/>
    </dgm:pt>
    <dgm:pt modelId="{774FB011-9B42-4804-AE9E-5ADD36D4A5F2}" type="pres">
      <dgm:prSet presAssocID="{F0ACDA1B-DE0A-42BF-99D4-B8B8B6464EBA}" presName="hierChild5" presStyleCnt="0"/>
      <dgm:spPr/>
    </dgm:pt>
    <dgm:pt modelId="{388D07A2-7EF4-4385-8BD4-85BF3053E7D5}" type="pres">
      <dgm:prSet presAssocID="{72435E7A-8FFE-453B-8DAD-2B81A56927A4}" presName="hierChild3" presStyleCnt="0"/>
      <dgm:spPr/>
    </dgm:pt>
  </dgm:ptLst>
  <dgm:cxnLst>
    <dgm:cxn modelId="{AAF58100-84F6-4A8E-83CA-00205FF71FFC}" type="presOf" srcId="{72435E7A-8FFE-453B-8DAD-2B81A56927A4}" destId="{5DABBF24-600C-4038-BEFB-D3F8890B3DDA}" srcOrd="0" destOrd="0" presId="urn:microsoft.com/office/officeart/2008/layout/HalfCircleOrganizationChart"/>
    <dgm:cxn modelId="{19F68F64-695F-41C9-ABA6-A31AC47D395D}" type="presOf" srcId="{EF0B9FC7-C8BC-492D-8669-6BABC4C134FD}" destId="{20BBC375-B078-48BD-8AB6-19444E6BD342}" srcOrd="0" destOrd="0" presId="urn:microsoft.com/office/officeart/2008/layout/HalfCircleOrganizationChart"/>
    <dgm:cxn modelId="{1BF74A4F-D9B5-471E-B95A-1815C35BCFD7}" type="presOf" srcId="{286FD081-61F6-4084-A2B2-A2EAE4971AB8}" destId="{0B32C00B-2EEB-4AAA-BC79-C15EFF7D0952}" srcOrd="0" destOrd="0" presId="urn:microsoft.com/office/officeart/2008/layout/HalfCircleOrganizationChart"/>
    <dgm:cxn modelId="{206C4855-39F1-4470-876B-EA9F11504090}" type="presOf" srcId="{BD2F10C3-1AEC-4775-8A82-A1101C82DA9F}" destId="{FF5B2E4F-F0A0-49AD-8F6D-2BFF334204EA}" srcOrd="1" destOrd="0" presId="urn:microsoft.com/office/officeart/2008/layout/HalfCircleOrganizationChart"/>
    <dgm:cxn modelId="{8F8BC378-CCC9-402B-9C75-7ECD87142767}" type="presOf" srcId="{FA5C49B5-3190-4E89-AF0A-512243D04C0E}" destId="{E7708858-C83B-44E9-877A-51982539D127}" srcOrd="0" destOrd="0" presId="urn:microsoft.com/office/officeart/2008/layout/HalfCircleOrganizationChart"/>
    <dgm:cxn modelId="{E0A36B8B-39B5-4D61-8207-487399F12249}" srcId="{EF0B9FC7-C8BC-492D-8669-6BABC4C134FD}" destId="{72435E7A-8FFE-453B-8DAD-2B81A56927A4}" srcOrd="0" destOrd="0" parTransId="{96946B9B-C050-4F97-97D7-65D743F8378A}" sibTransId="{84B7CE7F-803A-459F-BD24-3E07B5DF3FB3}"/>
    <dgm:cxn modelId="{6C247AAE-82FC-482F-9BE1-28AD1FC80D8C}" type="presOf" srcId="{72435E7A-8FFE-453B-8DAD-2B81A56927A4}" destId="{1682C4A2-0D04-4117-9699-D64650E9DFDC}" srcOrd="1" destOrd="0" presId="urn:microsoft.com/office/officeart/2008/layout/HalfCircleOrganizationChart"/>
    <dgm:cxn modelId="{DF0919BF-0FBB-48BE-95FE-F857104D02BC}" srcId="{72435E7A-8FFE-453B-8DAD-2B81A56927A4}" destId="{F0ACDA1B-DE0A-42BF-99D4-B8B8B6464EBA}" srcOrd="1" destOrd="0" parTransId="{286FD081-61F6-4084-A2B2-A2EAE4971AB8}" sibTransId="{B9E5C5FE-28BC-4B22-AC58-457545158AE6}"/>
    <dgm:cxn modelId="{B75A75D8-F945-449F-9A72-F0A4436E53AB}" type="presOf" srcId="{F0ACDA1B-DE0A-42BF-99D4-B8B8B6464EBA}" destId="{6F7ECE46-4C4B-4EA5-92F3-720369EE5E28}" srcOrd="1" destOrd="0" presId="urn:microsoft.com/office/officeart/2008/layout/HalfCircleOrganizationChart"/>
    <dgm:cxn modelId="{8B0D6EE6-7AED-462F-AB3F-09385D1CE278}" type="presOf" srcId="{BD2F10C3-1AEC-4775-8A82-A1101C82DA9F}" destId="{F0811ECB-227A-4327-A28A-F9CBD6A6BEE9}" srcOrd="0" destOrd="0" presId="urn:microsoft.com/office/officeart/2008/layout/HalfCircleOrganizationChart"/>
    <dgm:cxn modelId="{DF96E9F8-13CB-42EF-BFD3-CBC09B113D1A}" type="presOf" srcId="{F0ACDA1B-DE0A-42BF-99D4-B8B8B6464EBA}" destId="{4F97F01A-52E0-4C82-B74C-8CDCF9F4D026}" srcOrd="0" destOrd="0" presId="urn:microsoft.com/office/officeart/2008/layout/HalfCircleOrganizationChart"/>
    <dgm:cxn modelId="{3685A5FF-A15B-40F3-AB41-9B58B90430A5}" srcId="{72435E7A-8FFE-453B-8DAD-2B81A56927A4}" destId="{BD2F10C3-1AEC-4775-8A82-A1101C82DA9F}" srcOrd="0" destOrd="0" parTransId="{FA5C49B5-3190-4E89-AF0A-512243D04C0E}" sibTransId="{03DC0A1B-4CC3-45FB-ADAE-D847E960EFA5}"/>
    <dgm:cxn modelId="{B6E2ACFA-C1AB-4A6E-BCC1-0F65CCC53147}" type="presParOf" srcId="{20BBC375-B078-48BD-8AB6-19444E6BD342}" destId="{1C7CBCF8-8B05-492F-AF39-10401255E2F6}" srcOrd="0" destOrd="0" presId="urn:microsoft.com/office/officeart/2008/layout/HalfCircleOrganizationChart"/>
    <dgm:cxn modelId="{37453BF0-DEB4-41A7-8EF5-5F61979152EF}" type="presParOf" srcId="{1C7CBCF8-8B05-492F-AF39-10401255E2F6}" destId="{42B3E611-8080-4A24-855F-94F6A0527447}" srcOrd="0" destOrd="0" presId="urn:microsoft.com/office/officeart/2008/layout/HalfCircleOrganizationChart"/>
    <dgm:cxn modelId="{B3E75E24-1312-4948-9AE4-5A53EE54822F}" type="presParOf" srcId="{42B3E611-8080-4A24-855F-94F6A0527447}" destId="{5DABBF24-600C-4038-BEFB-D3F8890B3DDA}" srcOrd="0" destOrd="0" presId="urn:microsoft.com/office/officeart/2008/layout/HalfCircleOrganizationChart"/>
    <dgm:cxn modelId="{4BB8E33E-92D5-4F8A-979A-2E56CE46B555}" type="presParOf" srcId="{42B3E611-8080-4A24-855F-94F6A0527447}" destId="{8F3D618E-79AC-4539-84E2-EB2342F74286}" srcOrd="1" destOrd="0" presId="urn:microsoft.com/office/officeart/2008/layout/HalfCircleOrganizationChart"/>
    <dgm:cxn modelId="{56FC8897-EDCF-4766-9DA2-2A48CC6C3951}" type="presParOf" srcId="{42B3E611-8080-4A24-855F-94F6A0527447}" destId="{67203638-25D1-476F-9F26-EF2842B1578D}" srcOrd="2" destOrd="0" presId="urn:microsoft.com/office/officeart/2008/layout/HalfCircleOrganizationChart"/>
    <dgm:cxn modelId="{822ED4E6-5E84-4E4B-9E1A-D0E6E0F214F1}" type="presParOf" srcId="{42B3E611-8080-4A24-855F-94F6A0527447}" destId="{1682C4A2-0D04-4117-9699-D64650E9DFDC}" srcOrd="3" destOrd="0" presId="urn:microsoft.com/office/officeart/2008/layout/HalfCircleOrganizationChart"/>
    <dgm:cxn modelId="{8504B2C3-2FD4-45D1-A978-DE7493616BE4}" type="presParOf" srcId="{1C7CBCF8-8B05-492F-AF39-10401255E2F6}" destId="{2CF00906-862A-461E-8551-5CE09E204DD3}" srcOrd="1" destOrd="0" presId="urn:microsoft.com/office/officeart/2008/layout/HalfCircleOrganizationChart"/>
    <dgm:cxn modelId="{E85C950F-EE13-403F-8010-197620C32D6E}" type="presParOf" srcId="{2CF00906-862A-461E-8551-5CE09E204DD3}" destId="{E7708858-C83B-44E9-877A-51982539D127}" srcOrd="0" destOrd="0" presId="urn:microsoft.com/office/officeart/2008/layout/HalfCircleOrganizationChart"/>
    <dgm:cxn modelId="{BE457122-D805-4951-975A-8B369C4A30F5}" type="presParOf" srcId="{2CF00906-862A-461E-8551-5CE09E204DD3}" destId="{4A7D8E87-801A-4B1B-AC1D-F5EB27D678D1}" srcOrd="1" destOrd="0" presId="urn:microsoft.com/office/officeart/2008/layout/HalfCircleOrganizationChart"/>
    <dgm:cxn modelId="{A04DFC88-6CA3-46E7-A4CA-6ABAB0F1FE55}" type="presParOf" srcId="{4A7D8E87-801A-4B1B-AC1D-F5EB27D678D1}" destId="{61F083E3-098D-4582-8596-E09C635C407F}" srcOrd="0" destOrd="0" presId="urn:microsoft.com/office/officeart/2008/layout/HalfCircleOrganizationChart"/>
    <dgm:cxn modelId="{81628154-27C0-4BF4-A6F0-7DC4C7B5D923}" type="presParOf" srcId="{61F083E3-098D-4582-8596-E09C635C407F}" destId="{F0811ECB-227A-4327-A28A-F9CBD6A6BEE9}" srcOrd="0" destOrd="0" presId="urn:microsoft.com/office/officeart/2008/layout/HalfCircleOrganizationChart"/>
    <dgm:cxn modelId="{2F55751F-5EA4-48C9-B5AA-A3D571AE76CE}" type="presParOf" srcId="{61F083E3-098D-4582-8596-E09C635C407F}" destId="{7E4CDEC8-A1FC-48FA-855D-4C35B5F227A2}" srcOrd="1" destOrd="0" presId="urn:microsoft.com/office/officeart/2008/layout/HalfCircleOrganizationChart"/>
    <dgm:cxn modelId="{63F53120-DBDD-42A9-828E-5819A8DD251B}" type="presParOf" srcId="{61F083E3-098D-4582-8596-E09C635C407F}" destId="{FA5652F2-E863-45FD-A13D-0681E29CFD92}" srcOrd="2" destOrd="0" presId="urn:microsoft.com/office/officeart/2008/layout/HalfCircleOrganizationChart"/>
    <dgm:cxn modelId="{CCE7F863-1863-4B3F-9BCF-B196A59EAB3C}" type="presParOf" srcId="{61F083E3-098D-4582-8596-E09C635C407F}" destId="{FF5B2E4F-F0A0-49AD-8F6D-2BFF334204EA}" srcOrd="3" destOrd="0" presId="urn:microsoft.com/office/officeart/2008/layout/HalfCircleOrganizationChart"/>
    <dgm:cxn modelId="{C680322A-E6F1-4FB0-9C69-26C8619B76D4}" type="presParOf" srcId="{4A7D8E87-801A-4B1B-AC1D-F5EB27D678D1}" destId="{F2E30989-5B10-4230-A5D6-B51F12B76EEF}" srcOrd="1" destOrd="0" presId="urn:microsoft.com/office/officeart/2008/layout/HalfCircleOrganizationChart"/>
    <dgm:cxn modelId="{63370ABE-1FA8-4F27-B5EC-CBD1FE15EABA}" type="presParOf" srcId="{4A7D8E87-801A-4B1B-AC1D-F5EB27D678D1}" destId="{47809F8C-05A1-4F2D-8647-A7AF9EE6ACDA}" srcOrd="2" destOrd="0" presId="urn:microsoft.com/office/officeart/2008/layout/HalfCircleOrganizationChart"/>
    <dgm:cxn modelId="{9DCEF465-68DA-4A14-B372-426CA4ED443B}" type="presParOf" srcId="{2CF00906-862A-461E-8551-5CE09E204DD3}" destId="{0B32C00B-2EEB-4AAA-BC79-C15EFF7D0952}" srcOrd="2" destOrd="0" presId="urn:microsoft.com/office/officeart/2008/layout/HalfCircleOrganizationChart"/>
    <dgm:cxn modelId="{7F56156D-2651-444D-8E6A-51C4AF28BD78}" type="presParOf" srcId="{2CF00906-862A-461E-8551-5CE09E204DD3}" destId="{A2FAD2C1-3A95-404A-A0CB-964BE21559F7}" srcOrd="3" destOrd="0" presId="urn:microsoft.com/office/officeart/2008/layout/HalfCircleOrganizationChart"/>
    <dgm:cxn modelId="{43EE6792-D1E6-4EC5-8F4B-1F8B23B14FC3}" type="presParOf" srcId="{A2FAD2C1-3A95-404A-A0CB-964BE21559F7}" destId="{7153EF2A-96AB-4FCB-A926-02F527F1AFEC}" srcOrd="0" destOrd="0" presId="urn:microsoft.com/office/officeart/2008/layout/HalfCircleOrganizationChart"/>
    <dgm:cxn modelId="{E96A31C0-6625-46DD-855D-027592A3918B}" type="presParOf" srcId="{7153EF2A-96AB-4FCB-A926-02F527F1AFEC}" destId="{4F97F01A-52E0-4C82-B74C-8CDCF9F4D026}" srcOrd="0" destOrd="0" presId="urn:microsoft.com/office/officeart/2008/layout/HalfCircleOrganizationChart"/>
    <dgm:cxn modelId="{5B7957DA-F0EE-4C1D-9C3E-860E32EC96CE}" type="presParOf" srcId="{7153EF2A-96AB-4FCB-A926-02F527F1AFEC}" destId="{CC6C8B38-E480-409B-B9BC-78CDEB080F6A}" srcOrd="1" destOrd="0" presId="urn:microsoft.com/office/officeart/2008/layout/HalfCircleOrganizationChart"/>
    <dgm:cxn modelId="{11822AD3-6AD2-4C8D-9FEF-5C742831A8FD}" type="presParOf" srcId="{7153EF2A-96AB-4FCB-A926-02F527F1AFEC}" destId="{C7F63BC9-3992-44A2-A516-54777CE1977B}" srcOrd="2" destOrd="0" presId="urn:microsoft.com/office/officeart/2008/layout/HalfCircleOrganizationChart"/>
    <dgm:cxn modelId="{B119971C-FFE1-44D1-A93C-A58A45AC1D56}" type="presParOf" srcId="{7153EF2A-96AB-4FCB-A926-02F527F1AFEC}" destId="{6F7ECE46-4C4B-4EA5-92F3-720369EE5E28}" srcOrd="3" destOrd="0" presId="urn:microsoft.com/office/officeart/2008/layout/HalfCircleOrganizationChart"/>
    <dgm:cxn modelId="{F529A807-F5C3-464A-8565-811EE13003ED}" type="presParOf" srcId="{A2FAD2C1-3A95-404A-A0CB-964BE21559F7}" destId="{496A3E0A-18F9-4C86-9540-8BA88F46B47E}" srcOrd="1" destOrd="0" presId="urn:microsoft.com/office/officeart/2008/layout/HalfCircleOrganizationChart"/>
    <dgm:cxn modelId="{58F79834-BBA1-4BC9-93B8-8875486C5A16}" type="presParOf" srcId="{A2FAD2C1-3A95-404A-A0CB-964BE21559F7}" destId="{774FB011-9B42-4804-AE9E-5ADD36D4A5F2}" srcOrd="2" destOrd="0" presId="urn:microsoft.com/office/officeart/2008/layout/HalfCircleOrganizationChart"/>
    <dgm:cxn modelId="{97EAC800-8328-4C39-983B-8B0DF3866876}" type="presParOf" srcId="{1C7CBCF8-8B05-492F-AF39-10401255E2F6}" destId="{388D07A2-7EF4-4385-8BD4-85BF3053E7D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F0131-7A23-45BE-B8CE-C5AB7BD958D3}"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62F0A3C2-5134-4B6A-A27D-2DFACB0218D8}">
      <dgm:prSet phldrT="[Text]"/>
      <dgm:spPr>
        <a:solidFill>
          <a:srgbClr val="002060"/>
        </a:solidFill>
      </dgm:spPr>
      <dgm:t>
        <a:bodyPr/>
        <a:lstStyle/>
        <a:p>
          <a:r>
            <a:rPr lang="en-GB" dirty="0"/>
            <a:t>Part A </a:t>
          </a:r>
        </a:p>
        <a:p>
          <a:r>
            <a:rPr lang="en-GB" dirty="0"/>
            <a:t>A competitiveness strategy for Europe</a:t>
          </a:r>
        </a:p>
      </dgm:t>
    </dgm:pt>
    <dgm:pt modelId="{5E1E8A33-5D6E-43CB-9C52-4919A4481545}" type="parTrans" cxnId="{D8B29744-A244-4400-A16F-7727A952D0B1}">
      <dgm:prSet/>
      <dgm:spPr/>
      <dgm:t>
        <a:bodyPr/>
        <a:lstStyle/>
        <a:p>
          <a:endParaRPr lang="en-GB"/>
        </a:p>
      </dgm:t>
    </dgm:pt>
    <dgm:pt modelId="{3EBFA6CE-2B7E-4F03-A343-272A470255A8}" type="sibTrans" cxnId="{D8B29744-A244-4400-A16F-7727A952D0B1}">
      <dgm:prSet/>
      <dgm:spPr/>
      <dgm:t>
        <a:bodyPr/>
        <a:lstStyle/>
        <a:p>
          <a:endParaRPr lang="en-GB"/>
        </a:p>
      </dgm:t>
    </dgm:pt>
    <dgm:pt modelId="{F8D0314B-01B2-45EA-8225-68EA1CBF0C02}">
      <dgm:prSet phldrT="[Text]"/>
      <dgm:spPr>
        <a:solidFill>
          <a:schemeClr val="tx2">
            <a:lumMod val="75000"/>
          </a:schemeClr>
        </a:solidFill>
      </dgm:spPr>
      <dgm:t>
        <a:bodyPr/>
        <a:lstStyle/>
        <a:p>
          <a:r>
            <a:rPr lang="en-GB" dirty="0"/>
            <a:t>The starting point: a new landscape for Europe</a:t>
          </a:r>
        </a:p>
      </dgm:t>
    </dgm:pt>
    <dgm:pt modelId="{E1BF0074-157D-4731-91A0-02009EC5FBF2}" type="parTrans" cxnId="{4BB5E63A-2DE1-452D-B736-F1445F52B380}">
      <dgm:prSet/>
      <dgm:spPr/>
      <dgm:t>
        <a:bodyPr/>
        <a:lstStyle/>
        <a:p>
          <a:endParaRPr lang="en-GB"/>
        </a:p>
      </dgm:t>
    </dgm:pt>
    <dgm:pt modelId="{7973FAC3-B5C3-4454-AFC2-1080DDC8C5E6}" type="sibTrans" cxnId="{4BB5E63A-2DE1-452D-B736-F1445F52B380}">
      <dgm:prSet/>
      <dgm:spPr/>
      <dgm:t>
        <a:bodyPr/>
        <a:lstStyle/>
        <a:p>
          <a:endParaRPr lang="en-GB"/>
        </a:p>
      </dgm:t>
    </dgm:pt>
    <dgm:pt modelId="{66EBEBAA-C0EC-4F5F-88A8-03C21CFAB7DB}">
      <dgm:prSet phldrT="[Text]"/>
      <dgm:spPr/>
      <dgm:t>
        <a:bodyPr/>
        <a:lstStyle/>
        <a:p>
          <a:r>
            <a:rPr lang="en-US" dirty="0"/>
            <a:t>Three transformation ahead for Europe</a:t>
          </a:r>
          <a:endParaRPr lang="en-GB" dirty="0"/>
        </a:p>
      </dgm:t>
    </dgm:pt>
    <dgm:pt modelId="{BC9DEBEF-ED84-4819-A0FA-B9152FEB5332}" type="parTrans" cxnId="{F4BDCB0F-ECB6-44BC-ABF0-F24A92C30B5A}">
      <dgm:prSet/>
      <dgm:spPr/>
      <dgm:t>
        <a:bodyPr/>
        <a:lstStyle/>
        <a:p>
          <a:endParaRPr lang="en-GB"/>
        </a:p>
      </dgm:t>
    </dgm:pt>
    <dgm:pt modelId="{CCC8B594-7E40-4E89-84B3-FE137BD3E0A1}" type="sibTrans" cxnId="{F4BDCB0F-ECB6-44BC-ABF0-F24A92C30B5A}">
      <dgm:prSet/>
      <dgm:spPr/>
      <dgm:t>
        <a:bodyPr/>
        <a:lstStyle/>
        <a:p>
          <a:endParaRPr lang="en-GB"/>
        </a:p>
      </dgm:t>
    </dgm:pt>
    <dgm:pt modelId="{4F9BDAA5-F59B-4D56-B6DB-04C9549DA2F5}">
      <dgm:prSet phldrT="[Text]"/>
      <dgm:spPr/>
      <dgm:t>
        <a:bodyPr/>
        <a:lstStyle/>
        <a:p>
          <a:r>
            <a:rPr lang="en-US" dirty="0"/>
            <a:t>Towards a European Response </a:t>
          </a:r>
          <a:endParaRPr lang="en-GB" dirty="0"/>
        </a:p>
      </dgm:t>
    </dgm:pt>
    <dgm:pt modelId="{70B07064-E26D-403D-AECE-F24AF5312266}" type="parTrans" cxnId="{E462F35F-EA21-4E98-9E98-C2AB2FC66E9B}">
      <dgm:prSet/>
      <dgm:spPr/>
      <dgm:t>
        <a:bodyPr/>
        <a:lstStyle/>
        <a:p>
          <a:endParaRPr lang="en-GB"/>
        </a:p>
      </dgm:t>
    </dgm:pt>
    <dgm:pt modelId="{131D2145-1B5B-4CE6-ADDC-9073D80D51A5}" type="sibTrans" cxnId="{E462F35F-EA21-4E98-9E98-C2AB2FC66E9B}">
      <dgm:prSet/>
      <dgm:spPr/>
      <dgm:t>
        <a:bodyPr/>
        <a:lstStyle/>
        <a:p>
          <a:endParaRPr lang="en-GB"/>
        </a:p>
      </dgm:t>
    </dgm:pt>
    <dgm:pt modelId="{037C0FD7-784D-4FAD-8F9B-B0BE8083E404}">
      <dgm:prSet phldrT="[Text]"/>
      <dgm:spPr/>
      <dgm:t>
        <a:bodyPr/>
        <a:lstStyle/>
        <a:p>
          <a:r>
            <a:rPr lang="en-US" dirty="0"/>
            <a:t>Preserving social inclusion</a:t>
          </a:r>
          <a:endParaRPr lang="en-GB" dirty="0"/>
        </a:p>
      </dgm:t>
    </dgm:pt>
    <dgm:pt modelId="{2A0C28D3-1A57-41FF-8B74-3A4210E9C11F}" type="parTrans" cxnId="{B40770D9-BECB-48E9-9F05-5E4FE7903C7B}">
      <dgm:prSet/>
      <dgm:spPr/>
      <dgm:t>
        <a:bodyPr/>
        <a:lstStyle/>
        <a:p>
          <a:endParaRPr lang="en-GB"/>
        </a:p>
      </dgm:t>
    </dgm:pt>
    <dgm:pt modelId="{51BFFA24-67BF-4B74-AA4E-0D2221204083}" type="sibTrans" cxnId="{B40770D9-BECB-48E9-9F05-5E4FE7903C7B}">
      <dgm:prSet/>
      <dgm:spPr/>
      <dgm:t>
        <a:bodyPr/>
        <a:lstStyle/>
        <a:p>
          <a:endParaRPr lang="en-GB"/>
        </a:p>
      </dgm:t>
    </dgm:pt>
    <dgm:pt modelId="{9BE8D402-B683-4D52-BF10-F36BDB987CC0}">
      <dgm:prSet phldrT="[Text]"/>
      <dgm:spPr>
        <a:solidFill>
          <a:schemeClr val="tx2">
            <a:lumMod val="75000"/>
          </a:schemeClr>
        </a:solidFill>
      </dgm:spPr>
      <dgm:t>
        <a:bodyPr/>
        <a:lstStyle/>
        <a:p>
          <a:r>
            <a:rPr lang="en-GB" dirty="0"/>
            <a:t>Closing the innovation gap</a:t>
          </a:r>
        </a:p>
      </dgm:t>
    </dgm:pt>
    <dgm:pt modelId="{32FB848A-5159-49D4-B6EA-A55317A5785C}" type="parTrans" cxnId="{5B7A413F-AE95-4FF7-B2A2-5E7A2ED9844E}">
      <dgm:prSet/>
      <dgm:spPr/>
      <dgm:t>
        <a:bodyPr/>
        <a:lstStyle/>
        <a:p>
          <a:endParaRPr lang="en-GB"/>
        </a:p>
      </dgm:t>
    </dgm:pt>
    <dgm:pt modelId="{B11733DA-D254-4E83-BDCC-96A5EFD23A70}" type="sibTrans" cxnId="{5B7A413F-AE95-4FF7-B2A2-5E7A2ED9844E}">
      <dgm:prSet/>
      <dgm:spPr/>
      <dgm:t>
        <a:bodyPr/>
        <a:lstStyle/>
        <a:p>
          <a:endParaRPr lang="en-GB"/>
        </a:p>
      </dgm:t>
    </dgm:pt>
    <dgm:pt modelId="{D5739968-EA4A-43D4-ADA5-2A637E2B8739}">
      <dgm:prSet phldrT="[Text]"/>
      <dgm:spPr>
        <a:solidFill>
          <a:schemeClr val="tx2">
            <a:lumMod val="75000"/>
          </a:schemeClr>
        </a:solidFill>
      </dgm:spPr>
      <dgm:t>
        <a:bodyPr/>
        <a:lstStyle/>
        <a:p>
          <a:r>
            <a:rPr lang="en-GB" dirty="0"/>
            <a:t>A joint decarbonisation and competitiveness plan</a:t>
          </a:r>
        </a:p>
      </dgm:t>
    </dgm:pt>
    <dgm:pt modelId="{F7973E8A-F39B-4E4F-B50A-4E330C831762}" type="parTrans" cxnId="{7BD6F876-AF9E-48C4-A814-F372CD48BB08}">
      <dgm:prSet/>
      <dgm:spPr/>
      <dgm:t>
        <a:bodyPr/>
        <a:lstStyle/>
        <a:p>
          <a:endParaRPr lang="en-GB"/>
        </a:p>
      </dgm:t>
    </dgm:pt>
    <dgm:pt modelId="{263B5E41-5C40-4DC8-AD02-7510E323A6AE}" type="sibTrans" cxnId="{7BD6F876-AF9E-48C4-A814-F372CD48BB08}">
      <dgm:prSet/>
      <dgm:spPr/>
      <dgm:t>
        <a:bodyPr/>
        <a:lstStyle/>
        <a:p>
          <a:endParaRPr lang="en-GB"/>
        </a:p>
      </dgm:t>
    </dgm:pt>
    <dgm:pt modelId="{2EFF19B8-7320-4858-9584-3318E7F3F1CD}">
      <dgm:prSet phldrT="[Text]"/>
      <dgm:spPr>
        <a:solidFill>
          <a:schemeClr val="tx2">
            <a:lumMod val="75000"/>
          </a:schemeClr>
        </a:solidFill>
      </dgm:spPr>
      <dgm:t>
        <a:bodyPr/>
        <a:lstStyle/>
        <a:p>
          <a:r>
            <a:rPr lang="en-GB" dirty="0"/>
            <a:t>Increasing security and reducing dependencies</a:t>
          </a:r>
        </a:p>
      </dgm:t>
    </dgm:pt>
    <dgm:pt modelId="{86E539A9-BC52-454F-AD3D-CBADCF24ED00}" type="parTrans" cxnId="{53CC55A6-76F3-49AA-B557-4DD8701A4C1C}">
      <dgm:prSet/>
      <dgm:spPr/>
      <dgm:t>
        <a:bodyPr/>
        <a:lstStyle/>
        <a:p>
          <a:endParaRPr lang="en-GB"/>
        </a:p>
      </dgm:t>
    </dgm:pt>
    <dgm:pt modelId="{3ED6C0EF-3667-44E6-BBBC-EAACE5EDDC34}" type="sibTrans" cxnId="{53CC55A6-76F3-49AA-B557-4DD8701A4C1C}">
      <dgm:prSet/>
      <dgm:spPr/>
      <dgm:t>
        <a:bodyPr/>
        <a:lstStyle/>
        <a:p>
          <a:endParaRPr lang="en-GB"/>
        </a:p>
      </dgm:t>
    </dgm:pt>
    <dgm:pt modelId="{B4198BDA-F769-4D76-A2EC-07C0FC433D4C}">
      <dgm:prSet phldrT="[Text]"/>
      <dgm:spPr>
        <a:solidFill>
          <a:schemeClr val="tx2">
            <a:lumMod val="75000"/>
          </a:schemeClr>
        </a:solidFill>
      </dgm:spPr>
      <dgm:t>
        <a:bodyPr/>
        <a:lstStyle/>
        <a:p>
          <a:r>
            <a:rPr lang="en-GB" dirty="0"/>
            <a:t>Financing investments</a:t>
          </a:r>
        </a:p>
      </dgm:t>
    </dgm:pt>
    <dgm:pt modelId="{71EC8797-299F-4B99-A48E-614D4673F449}" type="parTrans" cxnId="{ECD7C1FC-4FD0-4E78-9CFB-9A377DE11C22}">
      <dgm:prSet/>
      <dgm:spPr/>
      <dgm:t>
        <a:bodyPr/>
        <a:lstStyle/>
        <a:p>
          <a:endParaRPr lang="en-GB"/>
        </a:p>
      </dgm:t>
    </dgm:pt>
    <dgm:pt modelId="{BC1C17C6-8D91-4035-8DF7-24453DB22AF6}" type="sibTrans" cxnId="{ECD7C1FC-4FD0-4E78-9CFB-9A377DE11C22}">
      <dgm:prSet/>
      <dgm:spPr/>
      <dgm:t>
        <a:bodyPr/>
        <a:lstStyle/>
        <a:p>
          <a:endParaRPr lang="en-GB"/>
        </a:p>
      </dgm:t>
    </dgm:pt>
    <dgm:pt modelId="{5FC32768-38FE-4D97-9FBA-A1C76638DB07}">
      <dgm:prSet phldrT="[Text]"/>
      <dgm:spPr>
        <a:solidFill>
          <a:schemeClr val="tx2">
            <a:lumMod val="75000"/>
          </a:schemeClr>
        </a:solidFill>
      </dgm:spPr>
      <dgm:t>
        <a:bodyPr/>
        <a:lstStyle/>
        <a:p>
          <a:r>
            <a:rPr lang="en-GB" dirty="0"/>
            <a:t>Strengthening Governance</a:t>
          </a:r>
        </a:p>
      </dgm:t>
    </dgm:pt>
    <dgm:pt modelId="{C426A162-D480-4620-9AC8-96DA65815674}" type="parTrans" cxnId="{FF7381A6-0279-461F-B39D-A64C7A549E56}">
      <dgm:prSet/>
      <dgm:spPr/>
      <dgm:t>
        <a:bodyPr/>
        <a:lstStyle/>
        <a:p>
          <a:endParaRPr lang="en-GB"/>
        </a:p>
      </dgm:t>
    </dgm:pt>
    <dgm:pt modelId="{EE985F61-6B60-47A2-B43B-1470F4EC6BB3}" type="sibTrans" cxnId="{FF7381A6-0279-461F-B39D-A64C7A549E56}">
      <dgm:prSet/>
      <dgm:spPr/>
      <dgm:t>
        <a:bodyPr/>
        <a:lstStyle/>
        <a:p>
          <a:endParaRPr lang="en-GB"/>
        </a:p>
      </dgm:t>
    </dgm:pt>
    <dgm:pt modelId="{1886CC76-DA35-4F05-A9BA-FD0AF25EEE88}">
      <dgm:prSet phldrT="[Text]"/>
      <dgm:spPr/>
      <dgm:t>
        <a:bodyPr/>
        <a:lstStyle/>
        <a:p>
          <a:r>
            <a:rPr lang="en-US" dirty="0"/>
            <a:t>Europe’s productivity challenge</a:t>
          </a:r>
          <a:endParaRPr lang="en-GB" dirty="0"/>
        </a:p>
      </dgm:t>
    </dgm:pt>
    <dgm:pt modelId="{E277C2FD-B9F6-4C6F-B2B0-678DB0480134}" type="parTrans" cxnId="{99EB3D14-20DA-411C-BB5D-50CE22284215}">
      <dgm:prSet/>
      <dgm:spPr/>
      <dgm:t>
        <a:bodyPr/>
        <a:lstStyle/>
        <a:p>
          <a:endParaRPr lang="en-GB"/>
        </a:p>
      </dgm:t>
    </dgm:pt>
    <dgm:pt modelId="{C82FAB1C-D526-4F6F-916D-1FBCE623911A}" type="sibTrans" cxnId="{99EB3D14-20DA-411C-BB5D-50CE22284215}">
      <dgm:prSet/>
      <dgm:spPr/>
      <dgm:t>
        <a:bodyPr/>
        <a:lstStyle/>
        <a:p>
          <a:endParaRPr lang="en-GB"/>
        </a:p>
      </dgm:t>
    </dgm:pt>
    <dgm:pt modelId="{B0F2E8A4-9A7F-40CA-BF61-2D350E692F5F}">
      <dgm:prSet phldrT="[Text]"/>
      <dgm:spPr/>
      <dgm:t>
        <a:bodyPr/>
        <a:lstStyle/>
        <a:p>
          <a:r>
            <a:rPr lang="en-US" dirty="0"/>
            <a:t>Key barriers to innovation in Europe</a:t>
          </a:r>
          <a:endParaRPr lang="en-GB" dirty="0"/>
        </a:p>
      </dgm:t>
    </dgm:pt>
    <dgm:pt modelId="{6F4624F1-7F94-42B3-ACD4-514FE484BD77}" type="parTrans" cxnId="{5B507C57-F57D-4D82-A155-D4B5D86B2289}">
      <dgm:prSet/>
      <dgm:spPr/>
      <dgm:t>
        <a:bodyPr/>
        <a:lstStyle/>
        <a:p>
          <a:endParaRPr lang="en-GB"/>
        </a:p>
      </dgm:t>
    </dgm:pt>
    <dgm:pt modelId="{DAE403E5-49B5-4CAA-AE85-A04F7582BF0A}" type="sibTrans" cxnId="{5B507C57-F57D-4D82-A155-D4B5D86B2289}">
      <dgm:prSet/>
      <dgm:spPr/>
      <dgm:t>
        <a:bodyPr/>
        <a:lstStyle/>
        <a:p>
          <a:endParaRPr lang="en-GB"/>
        </a:p>
      </dgm:t>
    </dgm:pt>
    <dgm:pt modelId="{7451E99D-B6B8-4A53-AB4B-9E1C58B98FAB}">
      <dgm:prSet phldrT="[Text]"/>
      <dgm:spPr/>
      <dgm:t>
        <a:bodyPr/>
        <a:lstStyle/>
        <a:p>
          <a:r>
            <a:rPr lang="en-US" dirty="0"/>
            <a:t>The root cause of high energy prices</a:t>
          </a:r>
          <a:endParaRPr lang="en-GB" dirty="0"/>
        </a:p>
      </dgm:t>
    </dgm:pt>
    <dgm:pt modelId="{A92EB8F9-BE22-40B5-9070-9F77A6D8CCC2}" type="parTrans" cxnId="{D37F161B-5F73-4470-8EAF-8153F11C6AAA}">
      <dgm:prSet/>
      <dgm:spPr/>
      <dgm:t>
        <a:bodyPr/>
        <a:lstStyle/>
        <a:p>
          <a:endParaRPr lang="en-GB"/>
        </a:p>
      </dgm:t>
    </dgm:pt>
    <dgm:pt modelId="{C75553E7-EF2B-4201-8B85-563B88CA4CA1}" type="sibTrans" cxnId="{D37F161B-5F73-4470-8EAF-8153F11C6AAA}">
      <dgm:prSet/>
      <dgm:spPr/>
      <dgm:t>
        <a:bodyPr/>
        <a:lstStyle/>
        <a:p>
          <a:endParaRPr lang="en-GB"/>
        </a:p>
      </dgm:t>
    </dgm:pt>
    <dgm:pt modelId="{AB3047EA-91D0-40AA-B296-D7F702DE3C24}">
      <dgm:prSet phldrT="[Text]"/>
      <dgm:spPr/>
      <dgm:t>
        <a:bodyPr/>
        <a:lstStyle/>
        <a:p>
          <a:r>
            <a:rPr lang="en-US" dirty="0"/>
            <a:t>The threat to Europe’s clean tech sector</a:t>
          </a:r>
          <a:endParaRPr lang="en-GB" dirty="0"/>
        </a:p>
      </dgm:t>
    </dgm:pt>
    <dgm:pt modelId="{D280E0E3-72F7-4BC3-BB00-BD0AE6EBCD34}" type="parTrans" cxnId="{10093E18-9299-48D9-9245-189CFA1A5817}">
      <dgm:prSet/>
      <dgm:spPr/>
      <dgm:t>
        <a:bodyPr/>
        <a:lstStyle/>
        <a:p>
          <a:endParaRPr lang="en-GB"/>
        </a:p>
      </dgm:t>
    </dgm:pt>
    <dgm:pt modelId="{C140B960-BDF2-4683-8C2A-962F4D07EBC8}" type="sibTrans" cxnId="{10093E18-9299-48D9-9245-189CFA1A5817}">
      <dgm:prSet/>
      <dgm:spPr/>
      <dgm:t>
        <a:bodyPr/>
        <a:lstStyle/>
        <a:p>
          <a:endParaRPr lang="en-GB"/>
        </a:p>
      </dgm:t>
    </dgm:pt>
    <dgm:pt modelId="{99CD264C-8C14-4A15-A6C3-17E1A8E2446F}">
      <dgm:prSet phldrT="[Text]"/>
      <dgm:spPr/>
      <dgm:t>
        <a:bodyPr/>
        <a:lstStyle/>
        <a:p>
          <a:r>
            <a:rPr lang="en-US" dirty="0"/>
            <a:t>The challenges of asymmetric decarbonisation</a:t>
          </a:r>
          <a:endParaRPr lang="en-GB" dirty="0"/>
        </a:p>
      </dgm:t>
    </dgm:pt>
    <dgm:pt modelId="{2EA32AAF-05DE-43C2-A2BF-FF0511DCD249}" type="parTrans" cxnId="{68C3AFE1-7D3C-4CDC-A57D-B65F8D7FD609}">
      <dgm:prSet/>
      <dgm:spPr/>
      <dgm:t>
        <a:bodyPr/>
        <a:lstStyle/>
        <a:p>
          <a:endParaRPr lang="en-GB"/>
        </a:p>
      </dgm:t>
    </dgm:pt>
    <dgm:pt modelId="{02BCBB94-CDC9-4631-B32F-5BDE55EDA4DF}" type="sibTrans" cxnId="{68C3AFE1-7D3C-4CDC-A57D-B65F8D7FD609}">
      <dgm:prSet/>
      <dgm:spPr/>
      <dgm:t>
        <a:bodyPr/>
        <a:lstStyle/>
        <a:p>
          <a:endParaRPr lang="en-GB"/>
        </a:p>
      </dgm:t>
    </dgm:pt>
    <dgm:pt modelId="{834B4582-76D9-4721-BB27-66A02B85FA29}">
      <dgm:prSet phldrT="[Text]"/>
      <dgm:spPr/>
      <dgm:t>
        <a:bodyPr/>
        <a:lstStyle/>
        <a:p>
          <a:r>
            <a:rPr lang="en-US" dirty="0"/>
            <a:t>A joint plan for decarbanisation and competitiveness</a:t>
          </a:r>
          <a:endParaRPr lang="en-GB" dirty="0"/>
        </a:p>
      </dgm:t>
    </dgm:pt>
    <dgm:pt modelId="{70308F36-0370-4C5E-A626-B74CD85E69A7}" type="parTrans" cxnId="{EBA2FAD6-EFF4-4131-8A6B-C3080532EEF5}">
      <dgm:prSet/>
      <dgm:spPr/>
      <dgm:t>
        <a:bodyPr/>
        <a:lstStyle/>
        <a:p>
          <a:endParaRPr lang="en-GB"/>
        </a:p>
      </dgm:t>
    </dgm:pt>
    <dgm:pt modelId="{45F529B5-85DC-4757-B4A6-C971863C5D27}" type="sibTrans" cxnId="{EBA2FAD6-EFF4-4131-8A6B-C3080532EEF5}">
      <dgm:prSet/>
      <dgm:spPr/>
      <dgm:t>
        <a:bodyPr/>
        <a:lstStyle/>
        <a:p>
          <a:endParaRPr lang="en-GB"/>
        </a:p>
      </dgm:t>
    </dgm:pt>
    <dgm:pt modelId="{9517FB02-615D-4FEE-9701-04BF08E76871}">
      <dgm:prSet phldrT="[Text]"/>
      <dgm:spPr/>
      <dgm:t>
        <a:bodyPr/>
        <a:lstStyle/>
        <a:p>
          <a:r>
            <a:rPr lang="en-US" dirty="0"/>
            <a:t>Reducing external vulnerabilities</a:t>
          </a:r>
          <a:endParaRPr lang="en-GB" dirty="0"/>
        </a:p>
      </dgm:t>
    </dgm:pt>
    <dgm:pt modelId="{8AAE1F31-152A-41A9-8F3D-9E95495E4B15}" type="parTrans" cxnId="{93DDE5DF-388C-44A6-97EA-9FFFD1D09163}">
      <dgm:prSet/>
      <dgm:spPr/>
      <dgm:t>
        <a:bodyPr/>
        <a:lstStyle/>
        <a:p>
          <a:endParaRPr lang="en-GB"/>
        </a:p>
      </dgm:t>
    </dgm:pt>
    <dgm:pt modelId="{FA2EC8D3-0F6C-4357-8062-1C210C88C2E5}" type="sibTrans" cxnId="{93DDE5DF-388C-44A6-97EA-9FFFD1D09163}">
      <dgm:prSet/>
      <dgm:spPr/>
      <dgm:t>
        <a:bodyPr/>
        <a:lstStyle/>
        <a:p>
          <a:endParaRPr lang="en-GB"/>
        </a:p>
      </dgm:t>
    </dgm:pt>
    <dgm:pt modelId="{686D2801-3471-4FCE-8349-47E8BE1B76DD}">
      <dgm:prSet phldrT="[Text]"/>
      <dgm:spPr/>
      <dgm:t>
        <a:bodyPr/>
        <a:lstStyle/>
        <a:p>
          <a:r>
            <a:rPr lang="en-US" dirty="0"/>
            <a:t>Strengthening industrial capacity for </a:t>
          </a:r>
          <a:r>
            <a:rPr lang="en-US" dirty="0" err="1"/>
            <a:t>defence</a:t>
          </a:r>
          <a:r>
            <a:rPr lang="en-US" dirty="0"/>
            <a:t> and space</a:t>
          </a:r>
          <a:endParaRPr lang="en-GB" dirty="0"/>
        </a:p>
      </dgm:t>
    </dgm:pt>
    <dgm:pt modelId="{36AEB55F-20BE-4D23-9AB7-B3EB9D54984C}" type="parTrans" cxnId="{676EC0D1-357F-4819-A94B-793F01A6AE84}">
      <dgm:prSet/>
      <dgm:spPr/>
      <dgm:t>
        <a:bodyPr/>
        <a:lstStyle/>
        <a:p>
          <a:endParaRPr lang="en-GB"/>
        </a:p>
      </dgm:t>
    </dgm:pt>
    <dgm:pt modelId="{283AAEA2-93E9-4550-9797-3C31C37D3340}" type="sibTrans" cxnId="{676EC0D1-357F-4819-A94B-793F01A6AE84}">
      <dgm:prSet/>
      <dgm:spPr/>
      <dgm:t>
        <a:bodyPr/>
        <a:lstStyle/>
        <a:p>
          <a:endParaRPr lang="en-GB"/>
        </a:p>
      </dgm:t>
    </dgm:pt>
    <dgm:pt modelId="{B288D70D-3F2E-463D-903F-33B340829F42}" type="pres">
      <dgm:prSet presAssocID="{634F0131-7A23-45BE-B8CE-C5AB7BD958D3}" presName="hierChild1" presStyleCnt="0">
        <dgm:presLayoutVars>
          <dgm:orgChart val="1"/>
          <dgm:chPref val="1"/>
          <dgm:dir/>
          <dgm:animOne val="branch"/>
          <dgm:animLvl val="lvl"/>
          <dgm:resizeHandles/>
        </dgm:presLayoutVars>
      </dgm:prSet>
      <dgm:spPr/>
    </dgm:pt>
    <dgm:pt modelId="{81A6891A-8432-4F08-B4C6-A363A21312C3}" type="pres">
      <dgm:prSet presAssocID="{62F0A3C2-5134-4B6A-A27D-2DFACB0218D8}" presName="hierRoot1" presStyleCnt="0">
        <dgm:presLayoutVars>
          <dgm:hierBranch val="init"/>
        </dgm:presLayoutVars>
      </dgm:prSet>
      <dgm:spPr/>
    </dgm:pt>
    <dgm:pt modelId="{D57A4C42-07DA-4F7D-B87B-2EAD6B40AF11}" type="pres">
      <dgm:prSet presAssocID="{62F0A3C2-5134-4B6A-A27D-2DFACB0218D8}" presName="rootComposite1" presStyleCnt="0"/>
      <dgm:spPr/>
    </dgm:pt>
    <dgm:pt modelId="{1814030D-8509-4165-9B31-0A08BDDDFF83}" type="pres">
      <dgm:prSet presAssocID="{62F0A3C2-5134-4B6A-A27D-2DFACB0218D8}" presName="rootText1" presStyleLbl="node0" presStyleIdx="0" presStyleCnt="1">
        <dgm:presLayoutVars>
          <dgm:chPref val="3"/>
        </dgm:presLayoutVars>
      </dgm:prSet>
      <dgm:spPr/>
    </dgm:pt>
    <dgm:pt modelId="{4975A3BB-EFEA-4336-9D07-348E56CD795B}" type="pres">
      <dgm:prSet presAssocID="{62F0A3C2-5134-4B6A-A27D-2DFACB0218D8}" presName="rootConnector1" presStyleLbl="node1" presStyleIdx="0" presStyleCnt="0"/>
      <dgm:spPr/>
    </dgm:pt>
    <dgm:pt modelId="{EFDA3303-39D4-4374-93DA-1C10DA10EAB4}" type="pres">
      <dgm:prSet presAssocID="{62F0A3C2-5134-4B6A-A27D-2DFACB0218D8}" presName="hierChild2" presStyleCnt="0"/>
      <dgm:spPr/>
    </dgm:pt>
    <dgm:pt modelId="{F3508D76-756B-486F-AE2B-6136A32624FB}" type="pres">
      <dgm:prSet presAssocID="{E1BF0074-157D-4731-91A0-02009EC5FBF2}" presName="Name37" presStyleLbl="parChTrans1D2" presStyleIdx="0" presStyleCnt="6"/>
      <dgm:spPr/>
    </dgm:pt>
    <dgm:pt modelId="{9389DE12-050B-4D05-84A1-4E35D755027B}" type="pres">
      <dgm:prSet presAssocID="{F8D0314B-01B2-45EA-8225-68EA1CBF0C02}" presName="hierRoot2" presStyleCnt="0">
        <dgm:presLayoutVars>
          <dgm:hierBranch val="r"/>
        </dgm:presLayoutVars>
      </dgm:prSet>
      <dgm:spPr/>
    </dgm:pt>
    <dgm:pt modelId="{39739A6D-37DE-44E4-AB92-77BD45F02577}" type="pres">
      <dgm:prSet presAssocID="{F8D0314B-01B2-45EA-8225-68EA1CBF0C02}" presName="rootComposite" presStyleCnt="0"/>
      <dgm:spPr/>
    </dgm:pt>
    <dgm:pt modelId="{18FA559D-8B72-4BA5-83E1-572095C0BE1E}" type="pres">
      <dgm:prSet presAssocID="{F8D0314B-01B2-45EA-8225-68EA1CBF0C02}" presName="rootText" presStyleLbl="node2" presStyleIdx="0" presStyleCnt="6">
        <dgm:presLayoutVars>
          <dgm:chPref val="3"/>
        </dgm:presLayoutVars>
      </dgm:prSet>
      <dgm:spPr/>
    </dgm:pt>
    <dgm:pt modelId="{4C0EA841-B667-46C2-91FD-59CB3BF4683A}" type="pres">
      <dgm:prSet presAssocID="{F8D0314B-01B2-45EA-8225-68EA1CBF0C02}" presName="rootConnector" presStyleLbl="node2" presStyleIdx="0" presStyleCnt="6"/>
      <dgm:spPr/>
    </dgm:pt>
    <dgm:pt modelId="{A676E3C2-9B2C-4C8B-ADBA-2B91A22B491C}" type="pres">
      <dgm:prSet presAssocID="{F8D0314B-01B2-45EA-8225-68EA1CBF0C02}" presName="hierChild4" presStyleCnt="0"/>
      <dgm:spPr/>
    </dgm:pt>
    <dgm:pt modelId="{36A75AA9-EAD2-4231-9787-631B3466B800}" type="pres">
      <dgm:prSet presAssocID="{BC9DEBEF-ED84-4819-A0FA-B9152FEB5332}" presName="Name50" presStyleLbl="parChTrans1D3" presStyleIdx="0" presStyleCnt="11"/>
      <dgm:spPr/>
    </dgm:pt>
    <dgm:pt modelId="{003E477A-FA9E-470F-B0DF-7FC994BE39B1}" type="pres">
      <dgm:prSet presAssocID="{66EBEBAA-C0EC-4F5F-88A8-03C21CFAB7DB}" presName="hierRoot2" presStyleCnt="0">
        <dgm:presLayoutVars>
          <dgm:hierBranch val="init"/>
        </dgm:presLayoutVars>
      </dgm:prSet>
      <dgm:spPr/>
    </dgm:pt>
    <dgm:pt modelId="{4C168754-4477-4A08-89FC-120CEC567744}" type="pres">
      <dgm:prSet presAssocID="{66EBEBAA-C0EC-4F5F-88A8-03C21CFAB7DB}" presName="rootComposite" presStyleCnt="0"/>
      <dgm:spPr/>
    </dgm:pt>
    <dgm:pt modelId="{575B29AB-7CB0-4F21-8D3C-956C1061D85C}" type="pres">
      <dgm:prSet presAssocID="{66EBEBAA-C0EC-4F5F-88A8-03C21CFAB7DB}" presName="rootText" presStyleLbl="node3" presStyleIdx="0" presStyleCnt="11">
        <dgm:presLayoutVars>
          <dgm:chPref val="3"/>
        </dgm:presLayoutVars>
      </dgm:prSet>
      <dgm:spPr/>
    </dgm:pt>
    <dgm:pt modelId="{F0CC0A8E-F94F-4C55-8825-39550AF64001}" type="pres">
      <dgm:prSet presAssocID="{66EBEBAA-C0EC-4F5F-88A8-03C21CFAB7DB}" presName="rootConnector" presStyleLbl="node3" presStyleIdx="0" presStyleCnt="11"/>
      <dgm:spPr/>
    </dgm:pt>
    <dgm:pt modelId="{A5BF425D-F3D5-4AF2-B87B-F36C9F87DA99}" type="pres">
      <dgm:prSet presAssocID="{66EBEBAA-C0EC-4F5F-88A8-03C21CFAB7DB}" presName="hierChild4" presStyleCnt="0"/>
      <dgm:spPr/>
    </dgm:pt>
    <dgm:pt modelId="{7261B3D9-4B0C-477C-923E-CDD441D62CC4}" type="pres">
      <dgm:prSet presAssocID="{66EBEBAA-C0EC-4F5F-88A8-03C21CFAB7DB}" presName="hierChild5" presStyleCnt="0"/>
      <dgm:spPr/>
    </dgm:pt>
    <dgm:pt modelId="{5736D4E2-4B54-4E17-9ADB-4CAC23C84222}" type="pres">
      <dgm:prSet presAssocID="{70B07064-E26D-403D-AECE-F24AF5312266}" presName="Name50" presStyleLbl="parChTrans1D3" presStyleIdx="1" presStyleCnt="11"/>
      <dgm:spPr/>
    </dgm:pt>
    <dgm:pt modelId="{A77BBD16-F39E-4E49-86F5-77F9C2B92490}" type="pres">
      <dgm:prSet presAssocID="{4F9BDAA5-F59B-4D56-B6DB-04C9549DA2F5}" presName="hierRoot2" presStyleCnt="0">
        <dgm:presLayoutVars>
          <dgm:hierBranch val="init"/>
        </dgm:presLayoutVars>
      </dgm:prSet>
      <dgm:spPr/>
    </dgm:pt>
    <dgm:pt modelId="{5A966AE5-CEC8-4818-A5B2-9731403E3F6E}" type="pres">
      <dgm:prSet presAssocID="{4F9BDAA5-F59B-4D56-B6DB-04C9549DA2F5}" presName="rootComposite" presStyleCnt="0"/>
      <dgm:spPr/>
    </dgm:pt>
    <dgm:pt modelId="{ED3426A7-F54B-494D-BB13-D75B1198E791}" type="pres">
      <dgm:prSet presAssocID="{4F9BDAA5-F59B-4D56-B6DB-04C9549DA2F5}" presName="rootText" presStyleLbl="node3" presStyleIdx="1" presStyleCnt="11">
        <dgm:presLayoutVars>
          <dgm:chPref val="3"/>
        </dgm:presLayoutVars>
      </dgm:prSet>
      <dgm:spPr/>
    </dgm:pt>
    <dgm:pt modelId="{C3A380B8-4993-4F0D-A28F-93BA01E0D54B}" type="pres">
      <dgm:prSet presAssocID="{4F9BDAA5-F59B-4D56-B6DB-04C9549DA2F5}" presName="rootConnector" presStyleLbl="node3" presStyleIdx="1" presStyleCnt="11"/>
      <dgm:spPr/>
    </dgm:pt>
    <dgm:pt modelId="{83B45D25-0CBA-460C-9FFC-D3B0A567F3DF}" type="pres">
      <dgm:prSet presAssocID="{4F9BDAA5-F59B-4D56-B6DB-04C9549DA2F5}" presName="hierChild4" presStyleCnt="0"/>
      <dgm:spPr/>
    </dgm:pt>
    <dgm:pt modelId="{207D2AA4-F7B2-4758-BC16-C7C7EEF4FF23}" type="pres">
      <dgm:prSet presAssocID="{4F9BDAA5-F59B-4D56-B6DB-04C9549DA2F5}" presName="hierChild5" presStyleCnt="0"/>
      <dgm:spPr/>
    </dgm:pt>
    <dgm:pt modelId="{C4713F91-156F-44B5-A979-241C923677B0}" type="pres">
      <dgm:prSet presAssocID="{2A0C28D3-1A57-41FF-8B74-3A4210E9C11F}" presName="Name50" presStyleLbl="parChTrans1D3" presStyleIdx="2" presStyleCnt="11"/>
      <dgm:spPr/>
    </dgm:pt>
    <dgm:pt modelId="{A1B3C746-0E2F-4273-9032-DFBE4317B2E6}" type="pres">
      <dgm:prSet presAssocID="{037C0FD7-784D-4FAD-8F9B-B0BE8083E404}" presName="hierRoot2" presStyleCnt="0">
        <dgm:presLayoutVars>
          <dgm:hierBranch val="init"/>
        </dgm:presLayoutVars>
      </dgm:prSet>
      <dgm:spPr/>
    </dgm:pt>
    <dgm:pt modelId="{B7204117-2DB0-4FB0-901B-708EBAB35B7F}" type="pres">
      <dgm:prSet presAssocID="{037C0FD7-784D-4FAD-8F9B-B0BE8083E404}" presName="rootComposite" presStyleCnt="0"/>
      <dgm:spPr/>
    </dgm:pt>
    <dgm:pt modelId="{710DB0BF-3AF8-49F6-896B-830F45E486CC}" type="pres">
      <dgm:prSet presAssocID="{037C0FD7-784D-4FAD-8F9B-B0BE8083E404}" presName="rootText" presStyleLbl="node3" presStyleIdx="2" presStyleCnt="11">
        <dgm:presLayoutVars>
          <dgm:chPref val="3"/>
        </dgm:presLayoutVars>
      </dgm:prSet>
      <dgm:spPr/>
    </dgm:pt>
    <dgm:pt modelId="{15C5CD5E-57F6-47C7-99ED-60CABAC5118F}" type="pres">
      <dgm:prSet presAssocID="{037C0FD7-784D-4FAD-8F9B-B0BE8083E404}" presName="rootConnector" presStyleLbl="node3" presStyleIdx="2" presStyleCnt="11"/>
      <dgm:spPr/>
    </dgm:pt>
    <dgm:pt modelId="{AE816748-342E-4B5B-98CF-3CD08C02695E}" type="pres">
      <dgm:prSet presAssocID="{037C0FD7-784D-4FAD-8F9B-B0BE8083E404}" presName="hierChild4" presStyleCnt="0"/>
      <dgm:spPr/>
    </dgm:pt>
    <dgm:pt modelId="{A921D28D-D248-49AA-B39B-136A97D6607D}" type="pres">
      <dgm:prSet presAssocID="{037C0FD7-784D-4FAD-8F9B-B0BE8083E404}" presName="hierChild5" presStyleCnt="0"/>
      <dgm:spPr/>
    </dgm:pt>
    <dgm:pt modelId="{8C8A413B-36C4-4385-B250-62641C052A83}" type="pres">
      <dgm:prSet presAssocID="{F8D0314B-01B2-45EA-8225-68EA1CBF0C02}" presName="hierChild5" presStyleCnt="0"/>
      <dgm:spPr/>
    </dgm:pt>
    <dgm:pt modelId="{E24A62EC-8F1A-44D4-8649-9AE888C64216}" type="pres">
      <dgm:prSet presAssocID="{32FB848A-5159-49D4-B6EA-A55317A5785C}" presName="Name37" presStyleLbl="parChTrans1D2" presStyleIdx="1" presStyleCnt="6"/>
      <dgm:spPr/>
    </dgm:pt>
    <dgm:pt modelId="{B5C6B062-7E85-4B88-85A6-061CE2FB211F}" type="pres">
      <dgm:prSet presAssocID="{9BE8D402-B683-4D52-BF10-F36BDB987CC0}" presName="hierRoot2" presStyleCnt="0">
        <dgm:presLayoutVars>
          <dgm:hierBranch val="init"/>
        </dgm:presLayoutVars>
      </dgm:prSet>
      <dgm:spPr/>
    </dgm:pt>
    <dgm:pt modelId="{64E56790-DFFD-4E85-AC47-E2CC23E99AA4}" type="pres">
      <dgm:prSet presAssocID="{9BE8D402-B683-4D52-BF10-F36BDB987CC0}" presName="rootComposite" presStyleCnt="0"/>
      <dgm:spPr/>
    </dgm:pt>
    <dgm:pt modelId="{61ACD169-25A4-4507-9FA4-A3E6A8798B29}" type="pres">
      <dgm:prSet presAssocID="{9BE8D402-B683-4D52-BF10-F36BDB987CC0}" presName="rootText" presStyleLbl="node2" presStyleIdx="1" presStyleCnt="6">
        <dgm:presLayoutVars>
          <dgm:chPref val="3"/>
        </dgm:presLayoutVars>
      </dgm:prSet>
      <dgm:spPr/>
    </dgm:pt>
    <dgm:pt modelId="{2D8A4727-897B-47C0-B2D3-946CEF8EE26F}" type="pres">
      <dgm:prSet presAssocID="{9BE8D402-B683-4D52-BF10-F36BDB987CC0}" presName="rootConnector" presStyleLbl="node2" presStyleIdx="1" presStyleCnt="6"/>
      <dgm:spPr/>
    </dgm:pt>
    <dgm:pt modelId="{5A4CAA85-D7C6-4210-821C-63E6217BB439}" type="pres">
      <dgm:prSet presAssocID="{9BE8D402-B683-4D52-BF10-F36BDB987CC0}" presName="hierChild4" presStyleCnt="0"/>
      <dgm:spPr/>
    </dgm:pt>
    <dgm:pt modelId="{20F8AA18-0335-47D8-AB9F-CD1D4465E6E2}" type="pres">
      <dgm:prSet presAssocID="{E277C2FD-B9F6-4C6F-B2B0-678DB0480134}" presName="Name37" presStyleLbl="parChTrans1D3" presStyleIdx="3" presStyleCnt="11"/>
      <dgm:spPr/>
    </dgm:pt>
    <dgm:pt modelId="{D4226590-0535-4539-93AB-440109A066C2}" type="pres">
      <dgm:prSet presAssocID="{1886CC76-DA35-4F05-A9BA-FD0AF25EEE88}" presName="hierRoot2" presStyleCnt="0">
        <dgm:presLayoutVars>
          <dgm:hierBranch val="init"/>
        </dgm:presLayoutVars>
      </dgm:prSet>
      <dgm:spPr/>
    </dgm:pt>
    <dgm:pt modelId="{CCEA8193-F20D-4017-AB42-D7F494392EB6}" type="pres">
      <dgm:prSet presAssocID="{1886CC76-DA35-4F05-A9BA-FD0AF25EEE88}" presName="rootComposite" presStyleCnt="0"/>
      <dgm:spPr/>
    </dgm:pt>
    <dgm:pt modelId="{41F6E4F5-52A6-41B0-B869-F194F576A6CE}" type="pres">
      <dgm:prSet presAssocID="{1886CC76-DA35-4F05-A9BA-FD0AF25EEE88}" presName="rootText" presStyleLbl="node3" presStyleIdx="3" presStyleCnt="11">
        <dgm:presLayoutVars>
          <dgm:chPref val="3"/>
        </dgm:presLayoutVars>
      </dgm:prSet>
      <dgm:spPr/>
    </dgm:pt>
    <dgm:pt modelId="{BAAA7A6A-88F4-4045-A025-2C53BFDFFFD2}" type="pres">
      <dgm:prSet presAssocID="{1886CC76-DA35-4F05-A9BA-FD0AF25EEE88}" presName="rootConnector" presStyleLbl="node3" presStyleIdx="3" presStyleCnt="11"/>
      <dgm:spPr/>
    </dgm:pt>
    <dgm:pt modelId="{E1AEF059-9642-438D-AE0D-BED06314EA68}" type="pres">
      <dgm:prSet presAssocID="{1886CC76-DA35-4F05-A9BA-FD0AF25EEE88}" presName="hierChild4" presStyleCnt="0"/>
      <dgm:spPr/>
    </dgm:pt>
    <dgm:pt modelId="{AE23BD03-8C96-4C5D-B917-E00FEE417D29}" type="pres">
      <dgm:prSet presAssocID="{1886CC76-DA35-4F05-A9BA-FD0AF25EEE88}" presName="hierChild5" presStyleCnt="0"/>
      <dgm:spPr/>
    </dgm:pt>
    <dgm:pt modelId="{4B984212-4FE4-4A67-911C-1F83F543B04F}" type="pres">
      <dgm:prSet presAssocID="{6F4624F1-7F94-42B3-ACD4-514FE484BD77}" presName="Name37" presStyleLbl="parChTrans1D3" presStyleIdx="4" presStyleCnt="11"/>
      <dgm:spPr/>
    </dgm:pt>
    <dgm:pt modelId="{BFA07F8E-7B74-4777-88B1-49FC87918F99}" type="pres">
      <dgm:prSet presAssocID="{B0F2E8A4-9A7F-40CA-BF61-2D350E692F5F}" presName="hierRoot2" presStyleCnt="0">
        <dgm:presLayoutVars>
          <dgm:hierBranch val="init"/>
        </dgm:presLayoutVars>
      </dgm:prSet>
      <dgm:spPr/>
    </dgm:pt>
    <dgm:pt modelId="{D04257F7-B37F-4BAE-9740-F8EFE35B2583}" type="pres">
      <dgm:prSet presAssocID="{B0F2E8A4-9A7F-40CA-BF61-2D350E692F5F}" presName="rootComposite" presStyleCnt="0"/>
      <dgm:spPr/>
    </dgm:pt>
    <dgm:pt modelId="{9204E4F9-D60F-467B-9B15-0E26693D93B1}" type="pres">
      <dgm:prSet presAssocID="{B0F2E8A4-9A7F-40CA-BF61-2D350E692F5F}" presName="rootText" presStyleLbl="node3" presStyleIdx="4" presStyleCnt="11">
        <dgm:presLayoutVars>
          <dgm:chPref val="3"/>
        </dgm:presLayoutVars>
      </dgm:prSet>
      <dgm:spPr/>
    </dgm:pt>
    <dgm:pt modelId="{805ADBE8-9B10-404F-A81F-968AB5DD4492}" type="pres">
      <dgm:prSet presAssocID="{B0F2E8A4-9A7F-40CA-BF61-2D350E692F5F}" presName="rootConnector" presStyleLbl="node3" presStyleIdx="4" presStyleCnt="11"/>
      <dgm:spPr/>
    </dgm:pt>
    <dgm:pt modelId="{A700788F-9047-4775-A5DA-9765945A6A9E}" type="pres">
      <dgm:prSet presAssocID="{B0F2E8A4-9A7F-40CA-BF61-2D350E692F5F}" presName="hierChild4" presStyleCnt="0"/>
      <dgm:spPr/>
    </dgm:pt>
    <dgm:pt modelId="{81E3B763-FA87-41B9-AE6C-7D5AA34228C7}" type="pres">
      <dgm:prSet presAssocID="{B0F2E8A4-9A7F-40CA-BF61-2D350E692F5F}" presName="hierChild5" presStyleCnt="0"/>
      <dgm:spPr/>
    </dgm:pt>
    <dgm:pt modelId="{5CCB98BD-19B2-4926-9489-B22322CA4D7D}" type="pres">
      <dgm:prSet presAssocID="{9BE8D402-B683-4D52-BF10-F36BDB987CC0}" presName="hierChild5" presStyleCnt="0"/>
      <dgm:spPr/>
    </dgm:pt>
    <dgm:pt modelId="{D4890051-75A8-438D-A02E-0EA63D37F0B1}" type="pres">
      <dgm:prSet presAssocID="{F7973E8A-F39B-4E4F-B50A-4E330C831762}" presName="Name37" presStyleLbl="parChTrans1D2" presStyleIdx="2" presStyleCnt="6"/>
      <dgm:spPr/>
    </dgm:pt>
    <dgm:pt modelId="{8657A290-04FD-4F48-AECD-34E06D5B2B1D}" type="pres">
      <dgm:prSet presAssocID="{D5739968-EA4A-43D4-ADA5-2A637E2B8739}" presName="hierRoot2" presStyleCnt="0">
        <dgm:presLayoutVars>
          <dgm:hierBranch val="init"/>
        </dgm:presLayoutVars>
      </dgm:prSet>
      <dgm:spPr/>
    </dgm:pt>
    <dgm:pt modelId="{8DDEDD45-3AF8-48C1-9BCE-7ED10A528442}" type="pres">
      <dgm:prSet presAssocID="{D5739968-EA4A-43D4-ADA5-2A637E2B8739}" presName="rootComposite" presStyleCnt="0"/>
      <dgm:spPr/>
    </dgm:pt>
    <dgm:pt modelId="{320AF774-BF99-4E9B-BA65-08006574C81B}" type="pres">
      <dgm:prSet presAssocID="{D5739968-EA4A-43D4-ADA5-2A637E2B8739}" presName="rootText" presStyleLbl="node2" presStyleIdx="2" presStyleCnt="6">
        <dgm:presLayoutVars>
          <dgm:chPref val="3"/>
        </dgm:presLayoutVars>
      </dgm:prSet>
      <dgm:spPr/>
    </dgm:pt>
    <dgm:pt modelId="{648EBB12-3C29-4480-BFF3-9466A03178B1}" type="pres">
      <dgm:prSet presAssocID="{D5739968-EA4A-43D4-ADA5-2A637E2B8739}" presName="rootConnector" presStyleLbl="node2" presStyleIdx="2" presStyleCnt="6"/>
      <dgm:spPr/>
    </dgm:pt>
    <dgm:pt modelId="{8B11D5FE-0416-4B6E-A420-FAFC6848465E}" type="pres">
      <dgm:prSet presAssocID="{D5739968-EA4A-43D4-ADA5-2A637E2B8739}" presName="hierChild4" presStyleCnt="0"/>
      <dgm:spPr/>
    </dgm:pt>
    <dgm:pt modelId="{59434FD7-8A42-460B-A82C-CBA497F052F6}" type="pres">
      <dgm:prSet presAssocID="{A92EB8F9-BE22-40B5-9070-9F77A6D8CCC2}" presName="Name37" presStyleLbl="parChTrans1D3" presStyleIdx="5" presStyleCnt="11"/>
      <dgm:spPr/>
    </dgm:pt>
    <dgm:pt modelId="{18F58A9D-B097-42A0-AAF7-99941061121B}" type="pres">
      <dgm:prSet presAssocID="{7451E99D-B6B8-4A53-AB4B-9E1C58B98FAB}" presName="hierRoot2" presStyleCnt="0">
        <dgm:presLayoutVars>
          <dgm:hierBranch val="init"/>
        </dgm:presLayoutVars>
      </dgm:prSet>
      <dgm:spPr/>
    </dgm:pt>
    <dgm:pt modelId="{8E01113F-B3BD-4436-B423-624EAFF7A906}" type="pres">
      <dgm:prSet presAssocID="{7451E99D-B6B8-4A53-AB4B-9E1C58B98FAB}" presName="rootComposite" presStyleCnt="0"/>
      <dgm:spPr/>
    </dgm:pt>
    <dgm:pt modelId="{94D4CC0B-6FC3-4D05-AB89-E3DA43C14204}" type="pres">
      <dgm:prSet presAssocID="{7451E99D-B6B8-4A53-AB4B-9E1C58B98FAB}" presName="rootText" presStyleLbl="node3" presStyleIdx="5" presStyleCnt="11">
        <dgm:presLayoutVars>
          <dgm:chPref val="3"/>
        </dgm:presLayoutVars>
      </dgm:prSet>
      <dgm:spPr/>
    </dgm:pt>
    <dgm:pt modelId="{F7125488-34C8-4A05-B326-FB78E3BF3D4A}" type="pres">
      <dgm:prSet presAssocID="{7451E99D-B6B8-4A53-AB4B-9E1C58B98FAB}" presName="rootConnector" presStyleLbl="node3" presStyleIdx="5" presStyleCnt="11"/>
      <dgm:spPr/>
    </dgm:pt>
    <dgm:pt modelId="{B0F7628E-6C25-4A2A-9220-286F0EA86548}" type="pres">
      <dgm:prSet presAssocID="{7451E99D-B6B8-4A53-AB4B-9E1C58B98FAB}" presName="hierChild4" presStyleCnt="0"/>
      <dgm:spPr/>
    </dgm:pt>
    <dgm:pt modelId="{F9099BFA-4956-404E-B99D-096146E848BA}" type="pres">
      <dgm:prSet presAssocID="{7451E99D-B6B8-4A53-AB4B-9E1C58B98FAB}" presName="hierChild5" presStyleCnt="0"/>
      <dgm:spPr/>
    </dgm:pt>
    <dgm:pt modelId="{162842CB-14CC-416C-9216-373CBF084930}" type="pres">
      <dgm:prSet presAssocID="{D280E0E3-72F7-4BC3-BB00-BD0AE6EBCD34}" presName="Name37" presStyleLbl="parChTrans1D3" presStyleIdx="6" presStyleCnt="11"/>
      <dgm:spPr/>
    </dgm:pt>
    <dgm:pt modelId="{8CF05A00-0EE9-458F-84D2-94FB7E3A721C}" type="pres">
      <dgm:prSet presAssocID="{AB3047EA-91D0-40AA-B296-D7F702DE3C24}" presName="hierRoot2" presStyleCnt="0">
        <dgm:presLayoutVars>
          <dgm:hierBranch val="init"/>
        </dgm:presLayoutVars>
      </dgm:prSet>
      <dgm:spPr/>
    </dgm:pt>
    <dgm:pt modelId="{A6C37B3A-BBA9-4F1D-8F79-7FC699990A65}" type="pres">
      <dgm:prSet presAssocID="{AB3047EA-91D0-40AA-B296-D7F702DE3C24}" presName="rootComposite" presStyleCnt="0"/>
      <dgm:spPr/>
    </dgm:pt>
    <dgm:pt modelId="{600B2D0E-3D25-4F4A-8E8F-9FE03B9C3B94}" type="pres">
      <dgm:prSet presAssocID="{AB3047EA-91D0-40AA-B296-D7F702DE3C24}" presName="rootText" presStyleLbl="node3" presStyleIdx="6" presStyleCnt="11">
        <dgm:presLayoutVars>
          <dgm:chPref val="3"/>
        </dgm:presLayoutVars>
      </dgm:prSet>
      <dgm:spPr/>
    </dgm:pt>
    <dgm:pt modelId="{B3B197A0-CDB0-4E98-A37D-0E5104577302}" type="pres">
      <dgm:prSet presAssocID="{AB3047EA-91D0-40AA-B296-D7F702DE3C24}" presName="rootConnector" presStyleLbl="node3" presStyleIdx="6" presStyleCnt="11"/>
      <dgm:spPr/>
    </dgm:pt>
    <dgm:pt modelId="{DED26F2C-3E1B-4ABC-937A-8E4DB1FD2B14}" type="pres">
      <dgm:prSet presAssocID="{AB3047EA-91D0-40AA-B296-D7F702DE3C24}" presName="hierChild4" presStyleCnt="0"/>
      <dgm:spPr/>
    </dgm:pt>
    <dgm:pt modelId="{40B7C607-1BB6-4A38-B9FF-8BF62403DF89}" type="pres">
      <dgm:prSet presAssocID="{AB3047EA-91D0-40AA-B296-D7F702DE3C24}" presName="hierChild5" presStyleCnt="0"/>
      <dgm:spPr/>
    </dgm:pt>
    <dgm:pt modelId="{5D55F8C1-1105-4333-8569-4DDF236CEC40}" type="pres">
      <dgm:prSet presAssocID="{2EA32AAF-05DE-43C2-A2BF-FF0511DCD249}" presName="Name37" presStyleLbl="parChTrans1D3" presStyleIdx="7" presStyleCnt="11"/>
      <dgm:spPr/>
    </dgm:pt>
    <dgm:pt modelId="{59F22131-95AB-4F13-86EE-94566F15AEE2}" type="pres">
      <dgm:prSet presAssocID="{99CD264C-8C14-4A15-A6C3-17E1A8E2446F}" presName="hierRoot2" presStyleCnt="0">
        <dgm:presLayoutVars>
          <dgm:hierBranch val="init"/>
        </dgm:presLayoutVars>
      </dgm:prSet>
      <dgm:spPr/>
    </dgm:pt>
    <dgm:pt modelId="{C633FC14-B446-400F-8963-A1D1C33D1956}" type="pres">
      <dgm:prSet presAssocID="{99CD264C-8C14-4A15-A6C3-17E1A8E2446F}" presName="rootComposite" presStyleCnt="0"/>
      <dgm:spPr/>
    </dgm:pt>
    <dgm:pt modelId="{44292C6B-6556-4FB9-A689-12F175281339}" type="pres">
      <dgm:prSet presAssocID="{99CD264C-8C14-4A15-A6C3-17E1A8E2446F}" presName="rootText" presStyleLbl="node3" presStyleIdx="7" presStyleCnt="11">
        <dgm:presLayoutVars>
          <dgm:chPref val="3"/>
        </dgm:presLayoutVars>
      </dgm:prSet>
      <dgm:spPr/>
    </dgm:pt>
    <dgm:pt modelId="{EB7344D8-7EBD-495B-9353-4EFAC260FF35}" type="pres">
      <dgm:prSet presAssocID="{99CD264C-8C14-4A15-A6C3-17E1A8E2446F}" presName="rootConnector" presStyleLbl="node3" presStyleIdx="7" presStyleCnt="11"/>
      <dgm:spPr/>
    </dgm:pt>
    <dgm:pt modelId="{F8A6327B-447F-4127-8310-C99DE9B36E73}" type="pres">
      <dgm:prSet presAssocID="{99CD264C-8C14-4A15-A6C3-17E1A8E2446F}" presName="hierChild4" presStyleCnt="0"/>
      <dgm:spPr/>
    </dgm:pt>
    <dgm:pt modelId="{0840763A-012B-412A-B291-D13356A7482C}" type="pres">
      <dgm:prSet presAssocID="{99CD264C-8C14-4A15-A6C3-17E1A8E2446F}" presName="hierChild5" presStyleCnt="0"/>
      <dgm:spPr/>
    </dgm:pt>
    <dgm:pt modelId="{1CAE8AF2-CBFD-4990-AD41-C8853B6E4B2E}" type="pres">
      <dgm:prSet presAssocID="{70308F36-0370-4C5E-A626-B74CD85E69A7}" presName="Name37" presStyleLbl="parChTrans1D3" presStyleIdx="8" presStyleCnt="11"/>
      <dgm:spPr/>
    </dgm:pt>
    <dgm:pt modelId="{89E95960-DB99-4FE2-BD6D-697B52587365}" type="pres">
      <dgm:prSet presAssocID="{834B4582-76D9-4721-BB27-66A02B85FA29}" presName="hierRoot2" presStyleCnt="0">
        <dgm:presLayoutVars>
          <dgm:hierBranch val="init"/>
        </dgm:presLayoutVars>
      </dgm:prSet>
      <dgm:spPr/>
    </dgm:pt>
    <dgm:pt modelId="{2890F43A-4CCA-484E-9931-314C970CA428}" type="pres">
      <dgm:prSet presAssocID="{834B4582-76D9-4721-BB27-66A02B85FA29}" presName="rootComposite" presStyleCnt="0"/>
      <dgm:spPr/>
    </dgm:pt>
    <dgm:pt modelId="{C0A1B1C8-C1E7-4ABE-96DE-AF495E290B57}" type="pres">
      <dgm:prSet presAssocID="{834B4582-76D9-4721-BB27-66A02B85FA29}" presName="rootText" presStyleLbl="node3" presStyleIdx="8" presStyleCnt="11">
        <dgm:presLayoutVars>
          <dgm:chPref val="3"/>
        </dgm:presLayoutVars>
      </dgm:prSet>
      <dgm:spPr/>
    </dgm:pt>
    <dgm:pt modelId="{98AD0C2D-717D-4A99-AE10-F2AFC5C5096F}" type="pres">
      <dgm:prSet presAssocID="{834B4582-76D9-4721-BB27-66A02B85FA29}" presName="rootConnector" presStyleLbl="node3" presStyleIdx="8" presStyleCnt="11"/>
      <dgm:spPr/>
    </dgm:pt>
    <dgm:pt modelId="{AAE59C94-02E9-4428-AFBF-2E8D64CEE65F}" type="pres">
      <dgm:prSet presAssocID="{834B4582-76D9-4721-BB27-66A02B85FA29}" presName="hierChild4" presStyleCnt="0"/>
      <dgm:spPr/>
    </dgm:pt>
    <dgm:pt modelId="{3C806F6C-9BD8-4E31-A5A3-E15D20A0B692}" type="pres">
      <dgm:prSet presAssocID="{834B4582-76D9-4721-BB27-66A02B85FA29}" presName="hierChild5" presStyleCnt="0"/>
      <dgm:spPr/>
    </dgm:pt>
    <dgm:pt modelId="{A0B56D4A-AD06-412C-9811-B764D71B056A}" type="pres">
      <dgm:prSet presAssocID="{D5739968-EA4A-43D4-ADA5-2A637E2B8739}" presName="hierChild5" presStyleCnt="0"/>
      <dgm:spPr/>
    </dgm:pt>
    <dgm:pt modelId="{0699F4CC-014E-453A-A017-833489349833}" type="pres">
      <dgm:prSet presAssocID="{86E539A9-BC52-454F-AD3D-CBADCF24ED00}" presName="Name37" presStyleLbl="parChTrans1D2" presStyleIdx="3" presStyleCnt="6"/>
      <dgm:spPr/>
    </dgm:pt>
    <dgm:pt modelId="{DC1A1BA4-0388-49C5-9F9A-E4CA09CB365C}" type="pres">
      <dgm:prSet presAssocID="{2EFF19B8-7320-4858-9584-3318E7F3F1CD}" presName="hierRoot2" presStyleCnt="0">
        <dgm:presLayoutVars>
          <dgm:hierBranch val="init"/>
        </dgm:presLayoutVars>
      </dgm:prSet>
      <dgm:spPr/>
    </dgm:pt>
    <dgm:pt modelId="{77671F42-00F9-421B-93CD-3F58A5AE538D}" type="pres">
      <dgm:prSet presAssocID="{2EFF19B8-7320-4858-9584-3318E7F3F1CD}" presName="rootComposite" presStyleCnt="0"/>
      <dgm:spPr/>
    </dgm:pt>
    <dgm:pt modelId="{BE05954D-82FA-4DEC-A3AB-5EB516B46523}" type="pres">
      <dgm:prSet presAssocID="{2EFF19B8-7320-4858-9584-3318E7F3F1CD}" presName="rootText" presStyleLbl="node2" presStyleIdx="3" presStyleCnt="6">
        <dgm:presLayoutVars>
          <dgm:chPref val="3"/>
        </dgm:presLayoutVars>
      </dgm:prSet>
      <dgm:spPr/>
    </dgm:pt>
    <dgm:pt modelId="{049291C3-BC7C-40AD-BDB8-23A2791C5DE6}" type="pres">
      <dgm:prSet presAssocID="{2EFF19B8-7320-4858-9584-3318E7F3F1CD}" presName="rootConnector" presStyleLbl="node2" presStyleIdx="3" presStyleCnt="6"/>
      <dgm:spPr/>
    </dgm:pt>
    <dgm:pt modelId="{8F112BE2-F1D9-43F2-8B68-2A5D35642320}" type="pres">
      <dgm:prSet presAssocID="{2EFF19B8-7320-4858-9584-3318E7F3F1CD}" presName="hierChild4" presStyleCnt="0"/>
      <dgm:spPr/>
    </dgm:pt>
    <dgm:pt modelId="{BB32F703-BF91-4249-9E6B-5D6F74064E90}" type="pres">
      <dgm:prSet presAssocID="{8AAE1F31-152A-41A9-8F3D-9E95495E4B15}" presName="Name37" presStyleLbl="parChTrans1D3" presStyleIdx="9" presStyleCnt="11"/>
      <dgm:spPr/>
    </dgm:pt>
    <dgm:pt modelId="{65CC6176-3C56-49B1-BECF-78264D37055D}" type="pres">
      <dgm:prSet presAssocID="{9517FB02-615D-4FEE-9701-04BF08E76871}" presName="hierRoot2" presStyleCnt="0">
        <dgm:presLayoutVars>
          <dgm:hierBranch val="init"/>
        </dgm:presLayoutVars>
      </dgm:prSet>
      <dgm:spPr/>
    </dgm:pt>
    <dgm:pt modelId="{C6ED39E6-F7DB-41E5-B547-3C1E6C5F3A9B}" type="pres">
      <dgm:prSet presAssocID="{9517FB02-615D-4FEE-9701-04BF08E76871}" presName="rootComposite" presStyleCnt="0"/>
      <dgm:spPr/>
    </dgm:pt>
    <dgm:pt modelId="{E41104BB-C3A4-4AE2-9D20-5DCF29CE7577}" type="pres">
      <dgm:prSet presAssocID="{9517FB02-615D-4FEE-9701-04BF08E76871}" presName="rootText" presStyleLbl="node3" presStyleIdx="9" presStyleCnt="11">
        <dgm:presLayoutVars>
          <dgm:chPref val="3"/>
        </dgm:presLayoutVars>
      </dgm:prSet>
      <dgm:spPr/>
    </dgm:pt>
    <dgm:pt modelId="{6BB49FC3-2410-4067-A0CC-9F02EAFD7D04}" type="pres">
      <dgm:prSet presAssocID="{9517FB02-615D-4FEE-9701-04BF08E76871}" presName="rootConnector" presStyleLbl="node3" presStyleIdx="9" presStyleCnt="11"/>
      <dgm:spPr/>
    </dgm:pt>
    <dgm:pt modelId="{D2A055F0-FA1C-4A8E-9448-B42CB3C97AE6}" type="pres">
      <dgm:prSet presAssocID="{9517FB02-615D-4FEE-9701-04BF08E76871}" presName="hierChild4" presStyleCnt="0"/>
      <dgm:spPr/>
    </dgm:pt>
    <dgm:pt modelId="{3E5302A3-8D71-4751-8DDD-67DE58D80EAA}" type="pres">
      <dgm:prSet presAssocID="{9517FB02-615D-4FEE-9701-04BF08E76871}" presName="hierChild5" presStyleCnt="0"/>
      <dgm:spPr/>
    </dgm:pt>
    <dgm:pt modelId="{69CF98DB-914C-4B31-A0A1-91DBBB80B675}" type="pres">
      <dgm:prSet presAssocID="{36AEB55F-20BE-4D23-9AB7-B3EB9D54984C}" presName="Name37" presStyleLbl="parChTrans1D3" presStyleIdx="10" presStyleCnt="11"/>
      <dgm:spPr/>
    </dgm:pt>
    <dgm:pt modelId="{3BB36BD9-FB47-4C77-8FC4-5CA9C7D89A5E}" type="pres">
      <dgm:prSet presAssocID="{686D2801-3471-4FCE-8349-47E8BE1B76DD}" presName="hierRoot2" presStyleCnt="0">
        <dgm:presLayoutVars>
          <dgm:hierBranch val="init"/>
        </dgm:presLayoutVars>
      </dgm:prSet>
      <dgm:spPr/>
    </dgm:pt>
    <dgm:pt modelId="{7CF22AB6-4C66-4BAB-BBE4-BFA71D20C824}" type="pres">
      <dgm:prSet presAssocID="{686D2801-3471-4FCE-8349-47E8BE1B76DD}" presName="rootComposite" presStyleCnt="0"/>
      <dgm:spPr/>
    </dgm:pt>
    <dgm:pt modelId="{9228962A-F1AD-4B22-BDFB-50ADBA5F1A99}" type="pres">
      <dgm:prSet presAssocID="{686D2801-3471-4FCE-8349-47E8BE1B76DD}" presName="rootText" presStyleLbl="node3" presStyleIdx="10" presStyleCnt="11">
        <dgm:presLayoutVars>
          <dgm:chPref val="3"/>
        </dgm:presLayoutVars>
      </dgm:prSet>
      <dgm:spPr/>
    </dgm:pt>
    <dgm:pt modelId="{3B8AF23A-69FC-47DA-8C71-4183868A3CFE}" type="pres">
      <dgm:prSet presAssocID="{686D2801-3471-4FCE-8349-47E8BE1B76DD}" presName="rootConnector" presStyleLbl="node3" presStyleIdx="10" presStyleCnt="11"/>
      <dgm:spPr/>
    </dgm:pt>
    <dgm:pt modelId="{71685D74-AA53-4F65-AEBA-F72BE9274288}" type="pres">
      <dgm:prSet presAssocID="{686D2801-3471-4FCE-8349-47E8BE1B76DD}" presName="hierChild4" presStyleCnt="0"/>
      <dgm:spPr/>
    </dgm:pt>
    <dgm:pt modelId="{BBB9EFF2-0377-4AC8-B8CA-5D19232A6B7E}" type="pres">
      <dgm:prSet presAssocID="{686D2801-3471-4FCE-8349-47E8BE1B76DD}" presName="hierChild5" presStyleCnt="0"/>
      <dgm:spPr/>
    </dgm:pt>
    <dgm:pt modelId="{B00A2104-77B5-4350-AEF9-10C69E6A5DA7}" type="pres">
      <dgm:prSet presAssocID="{2EFF19B8-7320-4858-9584-3318E7F3F1CD}" presName="hierChild5" presStyleCnt="0"/>
      <dgm:spPr/>
    </dgm:pt>
    <dgm:pt modelId="{555917F0-CB79-4ADC-8172-8A5E7623D5C7}" type="pres">
      <dgm:prSet presAssocID="{71EC8797-299F-4B99-A48E-614D4673F449}" presName="Name37" presStyleLbl="parChTrans1D2" presStyleIdx="4" presStyleCnt="6"/>
      <dgm:spPr/>
    </dgm:pt>
    <dgm:pt modelId="{194714FD-4FF8-4511-B733-C1C2559453FC}" type="pres">
      <dgm:prSet presAssocID="{B4198BDA-F769-4D76-A2EC-07C0FC433D4C}" presName="hierRoot2" presStyleCnt="0">
        <dgm:presLayoutVars>
          <dgm:hierBranch val="init"/>
        </dgm:presLayoutVars>
      </dgm:prSet>
      <dgm:spPr/>
    </dgm:pt>
    <dgm:pt modelId="{E43FF422-95F7-4851-9337-E2CE26139146}" type="pres">
      <dgm:prSet presAssocID="{B4198BDA-F769-4D76-A2EC-07C0FC433D4C}" presName="rootComposite" presStyleCnt="0"/>
      <dgm:spPr/>
    </dgm:pt>
    <dgm:pt modelId="{43A94656-02EB-4280-B8F2-F76099FF3C5C}" type="pres">
      <dgm:prSet presAssocID="{B4198BDA-F769-4D76-A2EC-07C0FC433D4C}" presName="rootText" presStyleLbl="node2" presStyleIdx="4" presStyleCnt="6">
        <dgm:presLayoutVars>
          <dgm:chPref val="3"/>
        </dgm:presLayoutVars>
      </dgm:prSet>
      <dgm:spPr/>
    </dgm:pt>
    <dgm:pt modelId="{BE14A84B-A25C-4399-989E-B53301B583B4}" type="pres">
      <dgm:prSet presAssocID="{B4198BDA-F769-4D76-A2EC-07C0FC433D4C}" presName="rootConnector" presStyleLbl="node2" presStyleIdx="4" presStyleCnt="6"/>
      <dgm:spPr/>
    </dgm:pt>
    <dgm:pt modelId="{52A935E6-9999-407E-B410-8ECC4DE35AD5}" type="pres">
      <dgm:prSet presAssocID="{B4198BDA-F769-4D76-A2EC-07C0FC433D4C}" presName="hierChild4" presStyleCnt="0"/>
      <dgm:spPr/>
    </dgm:pt>
    <dgm:pt modelId="{ECA3DE1A-7106-4ADF-AD8C-4582A63A32B7}" type="pres">
      <dgm:prSet presAssocID="{B4198BDA-F769-4D76-A2EC-07C0FC433D4C}" presName="hierChild5" presStyleCnt="0"/>
      <dgm:spPr/>
    </dgm:pt>
    <dgm:pt modelId="{09E191A8-FC94-4BF0-B656-C63AB09B8F67}" type="pres">
      <dgm:prSet presAssocID="{C426A162-D480-4620-9AC8-96DA65815674}" presName="Name37" presStyleLbl="parChTrans1D2" presStyleIdx="5" presStyleCnt="6"/>
      <dgm:spPr/>
    </dgm:pt>
    <dgm:pt modelId="{A9AE4802-8128-4A94-8C47-5A3478FD8472}" type="pres">
      <dgm:prSet presAssocID="{5FC32768-38FE-4D97-9FBA-A1C76638DB07}" presName="hierRoot2" presStyleCnt="0">
        <dgm:presLayoutVars>
          <dgm:hierBranch val="init"/>
        </dgm:presLayoutVars>
      </dgm:prSet>
      <dgm:spPr/>
    </dgm:pt>
    <dgm:pt modelId="{4EE58D07-AC32-44B6-8FB3-EC9CA8EA8CA6}" type="pres">
      <dgm:prSet presAssocID="{5FC32768-38FE-4D97-9FBA-A1C76638DB07}" presName="rootComposite" presStyleCnt="0"/>
      <dgm:spPr/>
    </dgm:pt>
    <dgm:pt modelId="{37815C36-44FF-4F58-A5AF-CA58B6F5A930}" type="pres">
      <dgm:prSet presAssocID="{5FC32768-38FE-4D97-9FBA-A1C76638DB07}" presName="rootText" presStyleLbl="node2" presStyleIdx="5" presStyleCnt="6">
        <dgm:presLayoutVars>
          <dgm:chPref val="3"/>
        </dgm:presLayoutVars>
      </dgm:prSet>
      <dgm:spPr/>
    </dgm:pt>
    <dgm:pt modelId="{076CD340-B0C9-4707-B37F-0AB5C1968BC7}" type="pres">
      <dgm:prSet presAssocID="{5FC32768-38FE-4D97-9FBA-A1C76638DB07}" presName="rootConnector" presStyleLbl="node2" presStyleIdx="5" presStyleCnt="6"/>
      <dgm:spPr/>
    </dgm:pt>
    <dgm:pt modelId="{305CB3D0-5A6A-471A-8B55-04013D433A09}" type="pres">
      <dgm:prSet presAssocID="{5FC32768-38FE-4D97-9FBA-A1C76638DB07}" presName="hierChild4" presStyleCnt="0"/>
      <dgm:spPr/>
    </dgm:pt>
    <dgm:pt modelId="{AE39291B-F71A-4459-9C4D-8A6FD466F60F}" type="pres">
      <dgm:prSet presAssocID="{5FC32768-38FE-4D97-9FBA-A1C76638DB07}" presName="hierChild5" presStyleCnt="0"/>
      <dgm:spPr/>
    </dgm:pt>
    <dgm:pt modelId="{A8E8B84E-80ED-448E-86D2-FB0C0EF95B2D}" type="pres">
      <dgm:prSet presAssocID="{62F0A3C2-5134-4B6A-A27D-2DFACB0218D8}" presName="hierChild3" presStyleCnt="0"/>
      <dgm:spPr/>
    </dgm:pt>
  </dgm:ptLst>
  <dgm:cxnLst>
    <dgm:cxn modelId="{FAFAC000-58B0-459F-9188-3BC44C54FB27}" type="presOf" srcId="{66EBEBAA-C0EC-4F5F-88A8-03C21CFAB7DB}" destId="{F0CC0A8E-F94F-4C55-8825-39550AF64001}" srcOrd="1" destOrd="0" presId="urn:microsoft.com/office/officeart/2005/8/layout/orgChart1"/>
    <dgm:cxn modelId="{B5A37201-A3DD-46A3-8C9E-F7BB645D85BD}" type="presOf" srcId="{A92EB8F9-BE22-40B5-9070-9F77A6D8CCC2}" destId="{59434FD7-8A42-460B-A82C-CBA497F052F6}" srcOrd="0" destOrd="0" presId="urn:microsoft.com/office/officeart/2005/8/layout/orgChart1"/>
    <dgm:cxn modelId="{6DED0E08-4C4E-47DD-8657-1706E1F47163}" type="presOf" srcId="{1886CC76-DA35-4F05-A9BA-FD0AF25EEE88}" destId="{41F6E4F5-52A6-41B0-B869-F194F576A6CE}" srcOrd="0" destOrd="0" presId="urn:microsoft.com/office/officeart/2005/8/layout/orgChart1"/>
    <dgm:cxn modelId="{F6422C08-2421-413E-AB7E-E192E9DB0AAE}" type="presOf" srcId="{86E539A9-BC52-454F-AD3D-CBADCF24ED00}" destId="{0699F4CC-014E-453A-A017-833489349833}" srcOrd="0" destOrd="0" presId="urn:microsoft.com/office/officeart/2005/8/layout/orgChart1"/>
    <dgm:cxn modelId="{ED02460E-FF00-4E45-9A57-64509F257BA1}" type="presOf" srcId="{4F9BDAA5-F59B-4D56-B6DB-04C9549DA2F5}" destId="{C3A380B8-4993-4F0D-A28F-93BA01E0D54B}" srcOrd="1" destOrd="0" presId="urn:microsoft.com/office/officeart/2005/8/layout/orgChart1"/>
    <dgm:cxn modelId="{D875BC0E-A91C-441D-A5E9-05D3EA3D9933}" type="presOf" srcId="{9517FB02-615D-4FEE-9701-04BF08E76871}" destId="{E41104BB-C3A4-4AE2-9D20-5DCF29CE7577}" srcOrd="0" destOrd="0" presId="urn:microsoft.com/office/officeart/2005/8/layout/orgChart1"/>
    <dgm:cxn modelId="{F4BDCB0F-ECB6-44BC-ABF0-F24A92C30B5A}" srcId="{F8D0314B-01B2-45EA-8225-68EA1CBF0C02}" destId="{66EBEBAA-C0EC-4F5F-88A8-03C21CFAB7DB}" srcOrd="0" destOrd="0" parTransId="{BC9DEBEF-ED84-4819-A0FA-B9152FEB5332}" sibTransId="{CCC8B594-7E40-4E89-84B3-FE137BD3E0A1}"/>
    <dgm:cxn modelId="{99EB3D14-20DA-411C-BB5D-50CE22284215}" srcId="{9BE8D402-B683-4D52-BF10-F36BDB987CC0}" destId="{1886CC76-DA35-4F05-A9BA-FD0AF25EEE88}" srcOrd="0" destOrd="0" parTransId="{E277C2FD-B9F6-4C6F-B2B0-678DB0480134}" sibTransId="{C82FAB1C-D526-4F6F-916D-1FBCE623911A}"/>
    <dgm:cxn modelId="{10093E18-9299-48D9-9245-189CFA1A5817}" srcId="{D5739968-EA4A-43D4-ADA5-2A637E2B8739}" destId="{AB3047EA-91D0-40AA-B296-D7F702DE3C24}" srcOrd="1" destOrd="0" parTransId="{D280E0E3-72F7-4BC3-BB00-BD0AE6EBCD34}" sibTransId="{C140B960-BDF2-4683-8C2A-962F4D07EBC8}"/>
    <dgm:cxn modelId="{774ED119-4252-4D89-82E1-3682B0D50CAA}" type="presOf" srcId="{99CD264C-8C14-4A15-A6C3-17E1A8E2446F}" destId="{44292C6B-6556-4FB9-A689-12F175281339}" srcOrd="0" destOrd="0" presId="urn:microsoft.com/office/officeart/2005/8/layout/orgChart1"/>
    <dgm:cxn modelId="{AB91B01A-ACA7-4318-90BA-174AB7AB7313}" type="presOf" srcId="{F8D0314B-01B2-45EA-8225-68EA1CBF0C02}" destId="{18FA559D-8B72-4BA5-83E1-572095C0BE1E}" srcOrd="0" destOrd="0" presId="urn:microsoft.com/office/officeart/2005/8/layout/orgChart1"/>
    <dgm:cxn modelId="{D37F161B-5F73-4470-8EAF-8153F11C6AAA}" srcId="{D5739968-EA4A-43D4-ADA5-2A637E2B8739}" destId="{7451E99D-B6B8-4A53-AB4B-9E1C58B98FAB}" srcOrd="0" destOrd="0" parTransId="{A92EB8F9-BE22-40B5-9070-9F77A6D8CCC2}" sibTransId="{C75553E7-EF2B-4201-8B85-563B88CA4CA1}"/>
    <dgm:cxn modelId="{AD59BE1D-4223-49FB-A29F-A9C39B20E432}" type="presOf" srcId="{70308F36-0370-4C5E-A626-B74CD85E69A7}" destId="{1CAE8AF2-CBFD-4990-AD41-C8853B6E4B2E}" srcOrd="0" destOrd="0" presId="urn:microsoft.com/office/officeart/2005/8/layout/orgChart1"/>
    <dgm:cxn modelId="{C82B0C1E-CB37-4342-9C6F-1F06C004BAF7}" type="presOf" srcId="{9BE8D402-B683-4D52-BF10-F36BDB987CC0}" destId="{61ACD169-25A4-4507-9FA4-A3E6A8798B29}" srcOrd="0" destOrd="0" presId="urn:microsoft.com/office/officeart/2005/8/layout/orgChart1"/>
    <dgm:cxn modelId="{531BEE1E-E9D4-41E9-B1F8-EC6F1290864F}" type="presOf" srcId="{037C0FD7-784D-4FAD-8F9B-B0BE8083E404}" destId="{15C5CD5E-57F6-47C7-99ED-60CABAC5118F}" srcOrd="1" destOrd="0" presId="urn:microsoft.com/office/officeart/2005/8/layout/orgChart1"/>
    <dgm:cxn modelId="{6A5F021F-B868-4401-B4E4-48F6E1ECC03F}" type="presOf" srcId="{66EBEBAA-C0EC-4F5F-88A8-03C21CFAB7DB}" destId="{575B29AB-7CB0-4F21-8D3C-956C1061D85C}" srcOrd="0" destOrd="0" presId="urn:microsoft.com/office/officeart/2005/8/layout/orgChart1"/>
    <dgm:cxn modelId="{0BF3141F-2716-44C2-94A4-53DD713913A8}" type="presOf" srcId="{70B07064-E26D-403D-AECE-F24AF5312266}" destId="{5736D4E2-4B54-4E17-9ADB-4CAC23C84222}" srcOrd="0" destOrd="0" presId="urn:microsoft.com/office/officeart/2005/8/layout/orgChart1"/>
    <dgm:cxn modelId="{56500424-0F57-44F8-AD6E-451B6D9505DB}" type="presOf" srcId="{D280E0E3-72F7-4BC3-BB00-BD0AE6EBCD34}" destId="{162842CB-14CC-416C-9216-373CBF084930}" srcOrd="0" destOrd="0" presId="urn:microsoft.com/office/officeart/2005/8/layout/orgChart1"/>
    <dgm:cxn modelId="{9E6A1B29-3F7E-444E-80F3-E8E266416B2D}" type="presOf" srcId="{686D2801-3471-4FCE-8349-47E8BE1B76DD}" destId="{3B8AF23A-69FC-47DA-8C71-4183868A3CFE}" srcOrd="1" destOrd="0" presId="urn:microsoft.com/office/officeart/2005/8/layout/orgChart1"/>
    <dgm:cxn modelId="{2AE21D35-EF77-4936-882A-BB1DF84D8DD5}" type="presOf" srcId="{037C0FD7-784D-4FAD-8F9B-B0BE8083E404}" destId="{710DB0BF-3AF8-49F6-896B-830F45E486CC}" srcOrd="0" destOrd="0" presId="urn:microsoft.com/office/officeart/2005/8/layout/orgChart1"/>
    <dgm:cxn modelId="{4BB5E63A-2DE1-452D-B736-F1445F52B380}" srcId="{62F0A3C2-5134-4B6A-A27D-2DFACB0218D8}" destId="{F8D0314B-01B2-45EA-8225-68EA1CBF0C02}" srcOrd="0" destOrd="0" parTransId="{E1BF0074-157D-4731-91A0-02009EC5FBF2}" sibTransId="{7973FAC3-B5C3-4454-AFC2-1080DDC8C5E6}"/>
    <dgm:cxn modelId="{10144E3B-5DC7-4A8C-BC0D-BD6171615E2E}" type="presOf" srcId="{B4198BDA-F769-4D76-A2EC-07C0FC433D4C}" destId="{43A94656-02EB-4280-B8F2-F76099FF3C5C}" srcOrd="0" destOrd="0" presId="urn:microsoft.com/office/officeart/2005/8/layout/orgChart1"/>
    <dgm:cxn modelId="{5B7A413F-AE95-4FF7-B2A2-5E7A2ED9844E}" srcId="{62F0A3C2-5134-4B6A-A27D-2DFACB0218D8}" destId="{9BE8D402-B683-4D52-BF10-F36BDB987CC0}" srcOrd="1" destOrd="0" parTransId="{32FB848A-5159-49D4-B6EA-A55317A5785C}" sibTransId="{B11733DA-D254-4E83-BDCC-96A5EFD23A70}"/>
    <dgm:cxn modelId="{B1E6405B-6E02-4D03-9FB5-ADE2A834D030}" type="presOf" srcId="{5FC32768-38FE-4D97-9FBA-A1C76638DB07}" destId="{37815C36-44FF-4F58-A5AF-CA58B6F5A930}" srcOrd="0" destOrd="0" presId="urn:microsoft.com/office/officeart/2005/8/layout/orgChart1"/>
    <dgm:cxn modelId="{E462F35F-EA21-4E98-9E98-C2AB2FC66E9B}" srcId="{F8D0314B-01B2-45EA-8225-68EA1CBF0C02}" destId="{4F9BDAA5-F59B-4D56-B6DB-04C9549DA2F5}" srcOrd="1" destOrd="0" parTransId="{70B07064-E26D-403D-AECE-F24AF5312266}" sibTransId="{131D2145-1B5B-4CE6-ADDC-9073D80D51A5}"/>
    <dgm:cxn modelId="{2D576F41-D62F-4953-B3CA-F3E098C4C2A8}" type="presOf" srcId="{D5739968-EA4A-43D4-ADA5-2A637E2B8739}" destId="{648EBB12-3C29-4480-BFF3-9466A03178B1}" srcOrd="1" destOrd="0" presId="urn:microsoft.com/office/officeart/2005/8/layout/orgChart1"/>
    <dgm:cxn modelId="{D8B29744-A244-4400-A16F-7727A952D0B1}" srcId="{634F0131-7A23-45BE-B8CE-C5AB7BD958D3}" destId="{62F0A3C2-5134-4B6A-A27D-2DFACB0218D8}" srcOrd="0" destOrd="0" parTransId="{5E1E8A33-5D6E-43CB-9C52-4919A4481545}" sibTransId="{3EBFA6CE-2B7E-4F03-A343-272A470255A8}"/>
    <dgm:cxn modelId="{FF427B45-2CB5-4057-9B71-0364B7AB3EA0}" type="presOf" srcId="{1886CC76-DA35-4F05-A9BA-FD0AF25EEE88}" destId="{BAAA7A6A-88F4-4045-A025-2C53BFDFFFD2}" srcOrd="1" destOrd="0" presId="urn:microsoft.com/office/officeart/2005/8/layout/orgChart1"/>
    <dgm:cxn modelId="{78AB5F48-4C8B-4B70-8AD2-4D4F92746DAC}" type="presOf" srcId="{9517FB02-615D-4FEE-9701-04BF08E76871}" destId="{6BB49FC3-2410-4067-A0CC-9F02EAFD7D04}" srcOrd="1" destOrd="0" presId="urn:microsoft.com/office/officeart/2005/8/layout/orgChart1"/>
    <dgm:cxn modelId="{FAEEE14A-6BD8-4F1B-A2EC-CA971133DFA8}" type="presOf" srcId="{62F0A3C2-5134-4B6A-A27D-2DFACB0218D8}" destId="{4975A3BB-EFEA-4336-9D07-348E56CD795B}" srcOrd="1" destOrd="0" presId="urn:microsoft.com/office/officeart/2005/8/layout/orgChart1"/>
    <dgm:cxn modelId="{58A41B6D-6368-4B89-825E-EF832B26A28F}" type="presOf" srcId="{5FC32768-38FE-4D97-9FBA-A1C76638DB07}" destId="{076CD340-B0C9-4707-B37F-0AB5C1968BC7}" srcOrd="1" destOrd="0" presId="urn:microsoft.com/office/officeart/2005/8/layout/orgChart1"/>
    <dgm:cxn modelId="{EE70056F-030A-483F-9CC2-BE70C61978B9}" type="presOf" srcId="{F7973E8A-F39B-4E4F-B50A-4E330C831762}" destId="{D4890051-75A8-438D-A02E-0EA63D37F0B1}" srcOrd="0" destOrd="0" presId="urn:microsoft.com/office/officeart/2005/8/layout/orgChart1"/>
    <dgm:cxn modelId="{20B36670-B8E1-4DC5-B338-3130EFDF6269}" type="presOf" srcId="{8AAE1F31-152A-41A9-8F3D-9E95495E4B15}" destId="{BB32F703-BF91-4249-9E6B-5D6F74064E90}" srcOrd="0" destOrd="0" presId="urn:microsoft.com/office/officeart/2005/8/layout/orgChart1"/>
    <dgm:cxn modelId="{7BD6F876-AF9E-48C4-A814-F372CD48BB08}" srcId="{62F0A3C2-5134-4B6A-A27D-2DFACB0218D8}" destId="{D5739968-EA4A-43D4-ADA5-2A637E2B8739}" srcOrd="2" destOrd="0" parTransId="{F7973E8A-F39B-4E4F-B50A-4E330C831762}" sibTransId="{263B5E41-5C40-4DC8-AD02-7510E323A6AE}"/>
    <dgm:cxn modelId="{5B507C57-F57D-4D82-A155-D4B5D86B2289}" srcId="{9BE8D402-B683-4D52-BF10-F36BDB987CC0}" destId="{B0F2E8A4-9A7F-40CA-BF61-2D350E692F5F}" srcOrd="1" destOrd="0" parTransId="{6F4624F1-7F94-42B3-ACD4-514FE484BD77}" sibTransId="{DAE403E5-49B5-4CAA-AE85-A04F7582BF0A}"/>
    <dgm:cxn modelId="{71ABD75A-3F8C-4F15-A528-79307E54DB5C}" type="presOf" srcId="{B0F2E8A4-9A7F-40CA-BF61-2D350E692F5F}" destId="{805ADBE8-9B10-404F-A81F-968AB5DD4492}" srcOrd="1" destOrd="0" presId="urn:microsoft.com/office/officeart/2005/8/layout/orgChart1"/>
    <dgm:cxn modelId="{62314B89-2919-43DC-8B28-18378DD21C7C}" type="presOf" srcId="{62F0A3C2-5134-4B6A-A27D-2DFACB0218D8}" destId="{1814030D-8509-4165-9B31-0A08BDDDFF83}" srcOrd="0" destOrd="0" presId="urn:microsoft.com/office/officeart/2005/8/layout/orgChart1"/>
    <dgm:cxn modelId="{90C6858A-FA9F-477B-992E-00267AEEEDE5}" type="presOf" srcId="{2EA32AAF-05DE-43C2-A2BF-FF0511DCD249}" destId="{5D55F8C1-1105-4333-8569-4DDF236CEC40}" srcOrd="0" destOrd="0" presId="urn:microsoft.com/office/officeart/2005/8/layout/orgChart1"/>
    <dgm:cxn modelId="{D891448B-5A3D-4C5E-B778-F47CE0CBBB86}" type="presOf" srcId="{32FB848A-5159-49D4-B6EA-A55317A5785C}" destId="{E24A62EC-8F1A-44D4-8649-9AE888C64216}" srcOrd="0" destOrd="0" presId="urn:microsoft.com/office/officeart/2005/8/layout/orgChart1"/>
    <dgm:cxn modelId="{975A8E8B-9321-4D01-B0D1-AF22038CD3DC}" type="presOf" srcId="{AB3047EA-91D0-40AA-B296-D7F702DE3C24}" destId="{600B2D0E-3D25-4F4A-8E8F-9FE03B9C3B94}" srcOrd="0" destOrd="0" presId="urn:microsoft.com/office/officeart/2005/8/layout/orgChart1"/>
    <dgm:cxn modelId="{A5245393-A9C1-4F0E-8D02-9437084A0093}" type="presOf" srcId="{71EC8797-299F-4B99-A48E-614D4673F449}" destId="{555917F0-CB79-4ADC-8172-8A5E7623D5C7}" srcOrd="0" destOrd="0" presId="urn:microsoft.com/office/officeart/2005/8/layout/orgChart1"/>
    <dgm:cxn modelId="{26E70496-A060-42D1-8F89-98DC7282393F}" type="presOf" srcId="{E277C2FD-B9F6-4C6F-B2B0-678DB0480134}" destId="{20F8AA18-0335-47D8-AB9F-CD1D4465E6E2}" srcOrd="0" destOrd="0" presId="urn:microsoft.com/office/officeart/2005/8/layout/orgChart1"/>
    <dgm:cxn modelId="{45FDF49D-DE2E-46C6-B439-9E46D502A45E}" type="presOf" srcId="{BC9DEBEF-ED84-4819-A0FA-B9152FEB5332}" destId="{36A75AA9-EAD2-4231-9787-631B3466B800}" srcOrd="0" destOrd="0" presId="urn:microsoft.com/office/officeart/2005/8/layout/orgChart1"/>
    <dgm:cxn modelId="{FD0A3FA6-5603-4FF0-B1B4-936E535CF62E}" type="presOf" srcId="{AB3047EA-91D0-40AA-B296-D7F702DE3C24}" destId="{B3B197A0-CDB0-4E98-A37D-0E5104577302}" srcOrd="1" destOrd="0" presId="urn:microsoft.com/office/officeart/2005/8/layout/orgChart1"/>
    <dgm:cxn modelId="{53CC55A6-76F3-49AA-B557-4DD8701A4C1C}" srcId="{62F0A3C2-5134-4B6A-A27D-2DFACB0218D8}" destId="{2EFF19B8-7320-4858-9584-3318E7F3F1CD}" srcOrd="3" destOrd="0" parTransId="{86E539A9-BC52-454F-AD3D-CBADCF24ED00}" sibTransId="{3ED6C0EF-3667-44E6-BBBC-EAACE5EDDC34}"/>
    <dgm:cxn modelId="{FF7381A6-0279-461F-B39D-A64C7A549E56}" srcId="{62F0A3C2-5134-4B6A-A27D-2DFACB0218D8}" destId="{5FC32768-38FE-4D97-9FBA-A1C76638DB07}" srcOrd="5" destOrd="0" parTransId="{C426A162-D480-4620-9AC8-96DA65815674}" sibTransId="{EE985F61-6B60-47A2-B43B-1470F4EC6BB3}"/>
    <dgm:cxn modelId="{8431A6AD-66AB-4A73-A455-EF082A8378B0}" type="presOf" srcId="{7451E99D-B6B8-4A53-AB4B-9E1C58B98FAB}" destId="{94D4CC0B-6FC3-4D05-AB89-E3DA43C14204}" srcOrd="0" destOrd="0" presId="urn:microsoft.com/office/officeart/2005/8/layout/orgChart1"/>
    <dgm:cxn modelId="{C954A6AD-9855-4635-86C8-E8ADE6D88488}" type="presOf" srcId="{2A0C28D3-1A57-41FF-8B74-3A4210E9C11F}" destId="{C4713F91-156F-44B5-A979-241C923677B0}" srcOrd="0" destOrd="0" presId="urn:microsoft.com/office/officeart/2005/8/layout/orgChart1"/>
    <dgm:cxn modelId="{797B97AE-D785-455D-9F44-126D3220A0DD}" type="presOf" srcId="{7451E99D-B6B8-4A53-AB4B-9E1C58B98FAB}" destId="{F7125488-34C8-4A05-B326-FB78E3BF3D4A}" srcOrd="1" destOrd="0" presId="urn:microsoft.com/office/officeart/2005/8/layout/orgChart1"/>
    <dgm:cxn modelId="{1E94CCB0-AE32-4FC7-9738-DADA0E96DC4E}" type="presOf" srcId="{99CD264C-8C14-4A15-A6C3-17E1A8E2446F}" destId="{EB7344D8-7EBD-495B-9353-4EFAC260FF35}" srcOrd="1" destOrd="0" presId="urn:microsoft.com/office/officeart/2005/8/layout/orgChart1"/>
    <dgm:cxn modelId="{52AB65B5-17B3-4BD0-8DAC-7A799AC2D8BF}" type="presOf" srcId="{2EFF19B8-7320-4858-9584-3318E7F3F1CD}" destId="{BE05954D-82FA-4DEC-A3AB-5EB516B46523}" srcOrd="0" destOrd="0" presId="urn:microsoft.com/office/officeart/2005/8/layout/orgChart1"/>
    <dgm:cxn modelId="{090FA8B8-7009-463B-9AFB-3D8B336A9B0E}" type="presOf" srcId="{834B4582-76D9-4721-BB27-66A02B85FA29}" destId="{98AD0C2D-717D-4A99-AE10-F2AFC5C5096F}" srcOrd="1" destOrd="0" presId="urn:microsoft.com/office/officeart/2005/8/layout/orgChart1"/>
    <dgm:cxn modelId="{D11386BE-C9CF-4B22-9219-D3DE922AB734}" type="presOf" srcId="{686D2801-3471-4FCE-8349-47E8BE1B76DD}" destId="{9228962A-F1AD-4B22-BDFB-50ADBA5F1A99}" srcOrd="0" destOrd="0" presId="urn:microsoft.com/office/officeart/2005/8/layout/orgChart1"/>
    <dgm:cxn modelId="{E4FAF5BF-0098-440B-80A6-B9596587E886}" type="presOf" srcId="{2EFF19B8-7320-4858-9584-3318E7F3F1CD}" destId="{049291C3-BC7C-40AD-BDB8-23A2791C5DE6}" srcOrd="1" destOrd="0" presId="urn:microsoft.com/office/officeart/2005/8/layout/orgChart1"/>
    <dgm:cxn modelId="{D239B5C1-2CBB-4E07-8F35-1661DE25F980}" type="presOf" srcId="{4F9BDAA5-F59B-4D56-B6DB-04C9549DA2F5}" destId="{ED3426A7-F54B-494D-BB13-D75B1198E791}" srcOrd="0" destOrd="0" presId="urn:microsoft.com/office/officeart/2005/8/layout/orgChart1"/>
    <dgm:cxn modelId="{E06221C8-8F3B-45B4-BA13-3413911B1385}" type="presOf" srcId="{C426A162-D480-4620-9AC8-96DA65815674}" destId="{09E191A8-FC94-4BF0-B656-C63AB09B8F67}" srcOrd="0" destOrd="0" presId="urn:microsoft.com/office/officeart/2005/8/layout/orgChart1"/>
    <dgm:cxn modelId="{89C8A3CA-1319-44EE-A6C0-7A9E0E3A2AC4}" type="presOf" srcId="{634F0131-7A23-45BE-B8CE-C5AB7BD958D3}" destId="{B288D70D-3F2E-463D-903F-33B340829F42}" srcOrd="0" destOrd="0" presId="urn:microsoft.com/office/officeart/2005/8/layout/orgChart1"/>
    <dgm:cxn modelId="{461F45CF-45D3-4E3F-BE1F-C918B69808F3}" type="presOf" srcId="{B0F2E8A4-9A7F-40CA-BF61-2D350E692F5F}" destId="{9204E4F9-D60F-467B-9B15-0E26693D93B1}" srcOrd="0" destOrd="0" presId="urn:microsoft.com/office/officeart/2005/8/layout/orgChart1"/>
    <dgm:cxn modelId="{676EC0D1-357F-4819-A94B-793F01A6AE84}" srcId="{2EFF19B8-7320-4858-9584-3318E7F3F1CD}" destId="{686D2801-3471-4FCE-8349-47E8BE1B76DD}" srcOrd="1" destOrd="0" parTransId="{36AEB55F-20BE-4D23-9AB7-B3EB9D54984C}" sibTransId="{283AAEA2-93E9-4550-9797-3C31C37D3340}"/>
    <dgm:cxn modelId="{CA87ABD4-5E36-40E0-8DBA-64467F373326}" type="presOf" srcId="{36AEB55F-20BE-4D23-9AB7-B3EB9D54984C}" destId="{69CF98DB-914C-4B31-A0A1-91DBBB80B675}" srcOrd="0" destOrd="0" presId="urn:microsoft.com/office/officeart/2005/8/layout/orgChart1"/>
    <dgm:cxn modelId="{23AB5DD6-3016-43AD-8C92-4B4C2E477354}" type="presOf" srcId="{834B4582-76D9-4721-BB27-66A02B85FA29}" destId="{C0A1B1C8-C1E7-4ABE-96DE-AF495E290B57}" srcOrd="0" destOrd="0" presId="urn:microsoft.com/office/officeart/2005/8/layout/orgChart1"/>
    <dgm:cxn modelId="{EBA2FAD6-EFF4-4131-8A6B-C3080532EEF5}" srcId="{D5739968-EA4A-43D4-ADA5-2A637E2B8739}" destId="{834B4582-76D9-4721-BB27-66A02B85FA29}" srcOrd="3" destOrd="0" parTransId="{70308F36-0370-4C5E-A626-B74CD85E69A7}" sibTransId="{45F529B5-85DC-4757-B4A6-C971863C5D27}"/>
    <dgm:cxn modelId="{B40770D9-BECB-48E9-9F05-5E4FE7903C7B}" srcId="{F8D0314B-01B2-45EA-8225-68EA1CBF0C02}" destId="{037C0FD7-784D-4FAD-8F9B-B0BE8083E404}" srcOrd="2" destOrd="0" parTransId="{2A0C28D3-1A57-41FF-8B74-3A4210E9C11F}" sibTransId="{51BFFA24-67BF-4B74-AA4E-0D2221204083}"/>
    <dgm:cxn modelId="{E1C695DE-2BD8-4EA4-A6F3-7DC0CD40964C}" type="presOf" srcId="{B4198BDA-F769-4D76-A2EC-07C0FC433D4C}" destId="{BE14A84B-A25C-4399-989E-B53301B583B4}" srcOrd="1" destOrd="0" presId="urn:microsoft.com/office/officeart/2005/8/layout/orgChart1"/>
    <dgm:cxn modelId="{C445A7DE-09A9-4760-9AF2-613E5E233E07}" type="presOf" srcId="{9BE8D402-B683-4D52-BF10-F36BDB987CC0}" destId="{2D8A4727-897B-47C0-B2D3-946CEF8EE26F}" srcOrd="1" destOrd="0" presId="urn:microsoft.com/office/officeart/2005/8/layout/orgChart1"/>
    <dgm:cxn modelId="{93DDE5DF-388C-44A6-97EA-9FFFD1D09163}" srcId="{2EFF19B8-7320-4858-9584-3318E7F3F1CD}" destId="{9517FB02-615D-4FEE-9701-04BF08E76871}" srcOrd="0" destOrd="0" parTransId="{8AAE1F31-152A-41A9-8F3D-9E95495E4B15}" sibTransId="{FA2EC8D3-0F6C-4357-8062-1C210C88C2E5}"/>
    <dgm:cxn modelId="{0A35F2DF-3551-4F50-A125-05C0B1F12846}" type="presOf" srcId="{E1BF0074-157D-4731-91A0-02009EC5FBF2}" destId="{F3508D76-756B-486F-AE2B-6136A32624FB}" srcOrd="0" destOrd="0" presId="urn:microsoft.com/office/officeart/2005/8/layout/orgChart1"/>
    <dgm:cxn modelId="{68C3AFE1-7D3C-4CDC-A57D-B65F8D7FD609}" srcId="{D5739968-EA4A-43D4-ADA5-2A637E2B8739}" destId="{99CD264C-8C14-4A15-A6C3-17E1A8E2446F}" srcOrd="2" destOrd="0" parTransId="{2EA32AAF-05DE-43C2-A2BF-FF0511DCD249}" sibTransId="{02BCBB94-CDC9-4631-B32F-5BDE55EDA4DF}"/>
    <dgm:cxn modelId="{1DAB47E9-FA0B-430A-9C8A-6299C878B153}" type="presOf" srcId="{F8D0314B-01B2-45EA-8225-68EA1CBF0C02}" destId="{4C0EA841-B667-46C2-91FD-59CB3BF4683A}" srcOrd="1" destOrd="0" presId="urn:microsoft.com/office/officeart/2005/8/layout/orgChart1"/>
    <dgm:cxn modelId="{822DDBF6-FD5C-462C-B437-4E7D518F615B}" type="presOf" srcId="{6F4624F1-7F94-42B3-ACD4-514FE484BD77}" destId="{4B984212-4FE4-4A67-911C-1F83F543B04F}" srcOrd="0" destOrd="0" presId="urn:microsoft.com/office/officeart/2005/8/layout/orgChart1"/>
    <dgm:cxn modelId="{ECD7C1FC-4FD0-4E78-9CFB-9A377DE11C22}" srcId="{62F0A3C2-5134-4B6A-A27D-2DFACB0218D8}" destId="{B4198BDA-F769-4D76-A2EC-07C0FC433D4C}" srcOrd="4" destOrd="0" parTransId="{71EC8797-299F-4B99-A48E-614D4673F449}" sibTransId="{BC1C17C6-8D91-4035-8DF7-24453DB22AF6}"/>
    <dgm:cxn modelId="{195C4BFD-658C-4440-B61C-1A90C8D8333C}" type="presOf" srcId="{D5739968-EA4A-43D4-ADA5-2A637E2B8739}" destId="{320AF774-BF99-4E9B-BA65-08006574C81B}" srcOrd="0" destOrd="0" presId="urn:microsoft.com/office/officeart/2005/8/layout/orgChart1"/>
    <dgm:cxn modelId="{58990F56-97AA-4F38-9D23-5E730875B3A1}" type="presParOf" srcId="{B288D70D-3F2E-463D-903F-33B340829F42}" destId="{81A6891A-8432-4F08-B4C6-A363A21312C3}" srcOrd="0" destOrd="0" presId="urn:microsoft.com/office/officeart/2005/8/layout/orgChart1"/>
    <dgm:cxn modelId="{064A2AEC-DEA0-46FC-B9C3-7A8511557E63}" type="presParOf" srcId="{81A6891A-8432-4F08-B4C6-A363A21312C3}" destId="{D57A4C42-07DA-4F7D-B87B-2EAD6B40AF11}" srcOrd="0" destOrd="0" presId="urn:microsoft.com/office/officeart/2005/8/layout/orgChart1"/>
    <dgm:cxn modelId="{5171DF6F-EA74-4E73-8300-31033E7E37D9}" type="presParOf" srcId="{D57A4C42-07DA-4F7D-B87B-2EAD6B40AF11}" destId="{1814030D-8509-4165-9B31-0A08BDDDFF83}" srcOrd="0" destOrd="0" presId="urn:microsoft.com/office/officeart/2005/8/layout/orgChart1"/>
    <dgm:cxn modelId="{41FECEF0-D3B1-45BA-BB96-B86D2F04874E}" type="presParOf" srcId="{D57A4C42-07DA-4F7D-B87B-2EAD6B40AF11}" destId="{4975A3BB-EFEA-4336-9D07-348E56CD795B}" srcOrd="1" destOrd="0" presId="urn:microsoft.com/office/officeart/2005/8/layout/orgChart1"/>
    <dgm:cxn modelId="{EEE955F1-C6EC-49FC-AFA9-56F5642FB10E}" type="presParOf" srcId="{81A6891A-8432-4F08-B4C6-A363A21312C3}" destId="{EFDA3303-39D4-4374-93DA-1C10DA10EAB4}" srcOrd="1" destOrd="0" presId="urn:microsoft.com/office/officeart/2005/8/layout/orgChart1"/>
    <dgm:cxn modelId="{1A83EC44-B95B-4C1C-87F5-349D5D761085}" type="presParOf" srcId="{EFDA3303-39D4-4374-93DA-1C10DA10EAB4}" destId="{F3508D76-756B-486F-AE2B-6136A32624FB}" srcOrd="0" destOrd="0" presId="urn:microsoft.com/office/officeart/2005/8/layout/orgChart1"/>
    <dgm:cxn modelId="{5BDEB85F-1777-4A39-B4EC-ED635DFEFF56}" type="presParOf" srcId="{EFDA3303-39D4-4374-93DA-1C10DA10EAB4}" destId="{9389DE12-050B-4D05-84A1-4E35D755027B}" srcOrd="1" destOrd="0" presId="urn:microsoft.com/office/officeart/2005/8/layout/orgChart1"/>
    <dgm:cxn modelId="{87A35F46-AB9D-45ED-8E75-876C41C0FF1C}" type="presParOf" srcId="{9389DE12-050B-4D05-84A1-4E35D755027B}" destId="{39739A6D-37DE-44E4-AB92-77BD45F02577}" srcOrd="0" destOrd="0" presId="urn:microsoft.com/office/officeart/2005/8/layout/orgChart1"/>
    <dgm:cxn modelId="{E4B579FF-B3CE-4C3F-88CC-1D04569FF3F6}" type="presParOf" srcId="{39739A6D-37DE-44E4-AB92-77BD45F02577}" destId="{18FA559D-8B72-4BA5-83E1-572095C0BE1E}" srcOrd="0" destOrd="0" presId="urn:microsoft.com/office/officeart/2005/8/layout/orgChart1"/>
    <dgm:cxn modelId="{5CC6A04A-8954-42F6-B542-685C9CE61E95}" type="presParOf" srcId="{39739A6D-37DE-44E4-AB92-77BD45F02577}" destId="{4C0EA841-B667-46C2-91FD-59CB3BF4683A}" srcOrd="1" destOrd="0" presId="urn:microsoft.com/office/officeart/2005/8/layout/orgChart1"/>
    <dgm:cxn modelId="{AE5302F4-5463-4BAE-A6D5-F6BA4C70A7C2}" type="presParOf" srcId="{9389DE12-050B-4D05-84A1-4E35D755027B}" destId="{A676E3C2-9B2C-4C8B-ADBA-2B91A22B491C}" srcOrd="1" destOrd="0" presId="urn:microsoft.com/office/officeart/2005/8/layout/orgChart1"/>
    <dgm:cxn modelId="{352436EE-9305-4BE2-B3BD-3B850F99591F}" type="presParOf" srcId="{A676E3C2-9B2C-4C8B-ADBA-2B91A22B491C}" destId="{36A75AA9-EAD2-4231-9787-631B3466B800}" srcOrd="0" destOrd="0" presId="urn:microsoft.com/office/officeart/2005/8/layout/orgChart1"/>
    <dgm:cxn modelId="{3AFAFD24-187A-4318-9616-9FEABB82D0C7}" type="presParOf" srcId="{A676E3C2-9B2C-4C8B-ADBA-2B91A22B491C}" destId="{003E477A-FA9E-470F-B0DF-7FC994BE39B1}" srcOrd="1" destOrd="0" presId="urn:microsoft.com/office/officeart/2005/8/layout/orgChart1"/>
    <dgm:cxn modelId="{F1FAEE72-6032-4602-898C-C664DA09CCA3}" type="presParOf" srcId="{003E477A-FA9E-470F-B0DF-7FC994BE39B1}" destId="{4C168754-4477-4A08-89FC-120CEC567744}" srcOrd="0" destOrd="0" presId="urn:microsoft.com/office/officeart/2005/8/layout/orgChart1"/>
    <dgm:cxn modelId="{E8D95401-10DA-4683-B853-DF3CFB75593B}" type="presParOf" srcId="{4C168754-4477-4A08-89FC-120CEC567744}" destId="{575B29AB-7CB0-4F21-8D3C-956C1061D85C}" srcOrd="0" destOrd="0" presId="urn:microsoft.com/office/officeart/2005/8/layout/orgChart1"/>
    <dgm:cxn modelId="{347B3470-E37F-4ED2-A8F9-C4691F5DD0DC}" type="presParOf" srcId="{4C168754-4477-4A08-89FC-120CEC567744}" destId="{F0CC0A8E-F94F-4C55-8825-39550AF64001}" srcOrd="1" destOrd="0" presId="urn:microsoft.com/office/officeart/2005/8/layout/orgChart1"/>
    <dgm:cxn modelId="{AD555EAD-DB8D-41CA-A5D5-35D68805DA5E}" type="presParOf" srcId="{003E477A-FA9E-470F-B0DF-7FC994BE39B1}" destId="{A5BF425D-F3D5-4AF2-B87B-F36C9F87DA99}" srcOrd="1" destOrd="0" presId="urn:microsoft.com/office/officeart/2005/8/layout/orgChart1"/>
    <dgm:cxn modelId="{71ECBB80-16C7-41B6-823F-E26F6AC9D994}" type="presParOf" srcId="{003E477A-FA9E-470F-B0DF-7FC994BE39B1}" destId="{7261B3D9-4B0C-477C-923E-CDD441D62CC4}" srcOrd="2" destOrd="0" presId="urn:microsoft.com/office/officeart/2005/8/layout/orgChart1"/>
    <dgm:cxn modelId="{8540C614-581C-48F0-B4B8-6A2AFD39475D}" type="presParOf" srcId="{A676E3C2-9B2C-4C8B-ADBA-2B91A22B491C}" destId="{5736D4E2-4B54-4E17-9ADB-4CAC23C84222}" srcOrd="2" destOrd="0" presId="urn:microsoft.com/office/officeart/2005/8/layout/orgChart1"/>
    <dgm:cxn modelId="{EE073143-EFBE-40C1-AE2B-BA8F6BF46E2B}" type="presParOf" srcId="{A676E3C2-9B2C-4C8B-ADBA-2B91A22B491C}" destId="{A77BBD16-F39E-4E49-86F5-77F9C2B92490}" srcOrd="3" destOrd="0" presId="urn:microsoft.com/office/officeart/2005/8/layout/orgChart1"/>
    <dgm:cxn modelId="{CE2DDC35-6997-4F64-85F3-83AFD31B7692}" type="presParOf" srcId="{A77BBD16-F39E-4E49-86F5-77F9C2B92490}" destId="{5A966AE5-CEC8-4818-A5B2-9731403E3F6E}" srcOrd="0" destOrd="0" presId="urn:microsoft.com/office/officeart/2005/8/layout/orgChart1"/>
    <dgm:cxn modelId="{4DBD76C0-A15C-4E8C-B4BE-96289CEC706C}" type="presParOf" srcId="{5A966AE5-CEC8-4818-A5B2-9731403E3F6E}" destId="{ED3426A7-F54B-494D-BB13-D75B1198E791}" srcOrd="0" destOrd="0" presId="urn:microsoft.com/office/officeart/2005/8/layout/orgChart1"/>
    <dgm:cxn modelId="{3DDE501A-1908-4172-9641-081808172912}" type="presParOf" srcId="{5A966AE5-CEC8-4818-A5B2-9731403E3F6E}" destId="{C3A380B8-4993-4F0D-A28F-93BA01E0D54B}" srcOrd="1" destOrd="0" presId="urn:microsoft.com/office/officeart/2005/8/layout/orgChart1"/>
    <dgm:cxn modelId="{2A3E2891-AC31-4B74-BB1A-7BA26AE29B68}" type="presParOf" srcId="{A77BBD16-F39E-4E49-86F5-77F9C2B92490}" destId="{83B45D25-0CBA-460C-9FFC-D3B0A567F3DF}" srcOrd="1" destOrd="0" presId="urn:microsoft.com/office/officeart/2005/8/layout/orgChart1"/>
    <dgm:cxn modelId="{1B044924-C5B4-457B-A0DF-3351082C8342}" type="presParOf" srcId="{A77BBD16-F39E-4E49-86F5-77F9C2B92490}" destId="{207D2AA4-F7B2-4758-BC16-C7C7EEF4FF23}" srcOrd="2" destOrd="0" presId="urn:microsoft.com/office/officeart/2005/8/layout/orgChart1"/>
    <dgm:cxn modelId="{1BC417A8-7179-465A-B055-2782200C7DEB}" type="presParOf" srcId="{A676E3C2-9B2C-4C8B-ADBA-2B91A22B491C}" destId="{C4713F91-156F-44B5-A979-241C923677B0}" srcOrd="4" destOrd="0" presId="urn:microsoft.com/office/officeart/2005/8/layout/orgChart1"/>
    <dgm:cxn modelId="{833725EE-2918-49CE-8A06-26A912A3A19C}" type="presParOf" srcId="{A676E3C2-9B2C-4C8B-ADBA-2B91A22B491C}" destId="{A1B3C746-0E2F-4273-9032-DFBE4317B2E6}" srcOrd="5" destOrd="0" presId="urn:microsoft.com/office/officeart/2005/8/layout/orgChart1"/>
    <dgm:cxn modelId="{FE54F865-71C0-4BEA-B073-A9DD1FDFB7CD}" type="presParOf" srcId="{A1B3C746-0E2F-4273-9032-DFBE4317B2E6}" destId="{B7204117-2DB0-4FB0-901B-708EBAB35B7F}" srcOrd="0" destOrd="0" presId="urn:microsoft.com/office/officeart/2005/8/layout/orgChart1"/>
    <dgm:cxn modelId="{5CD4B20D-E2F4-4A0E-8785-844B5A5C6AB5}" type="presParOf" srcId="{B7204117-2DB0-4FB0-901B-708EBAB35B7F}" destId="{710DB0BF-3AF8-49F6-896B-830F45E486CC}" srcOrd="0" destOrd="0" presId="urn:microsoft.com/office/officeart/2005/8/layout/orgChart1"/>
    <dgm:cxn modelId="{DD685756-A4F2-4DE9-9B99-C4AFAC6D13FA}" type="presParOf" srcId="{B7204117-2DB0-4FB0-901B-708EBAB35B7F}" destId="{15C5CD5E-57F6-47C7-99ED-60CABAC5118F}" srcOrd="1" destOrd="0" presId="urn:microsoft.com/office/officeart/2005/8/layout/orgChart1"/>
    <dgm:cxn modelId="{4637922C-4C7C-44A1-84D4-2594F00F8DD3}" type="presParOf" srcId="{A1B3C746-0E2F-4273-9032-DFBE4317B2E6}" destId="{AE816748-342E-4B5B-98CF-3CD08C02695E}" srcOrd="1" destOrd="0" presId="urn:microsoft.com/office/officeart/2005/8/layout/orgChart1"/>
    <dgm:cxn modelId="{BF6F9F1D-EB23-4A64-AD74-DED90D0EAB4A}" type="presParOf" srcId="{A1B3C746-0E2F-4273-9032-DFBE4317B2E6}" destId="{A921D28D-D248-49AA-B39B-136A97D6607D}" srcOrd="2" destOrd="0" presId="urn:microsoft.com/office/officeart/2005/8/layout/orgChart1"/>
    <dgm:cxn modelId="{E18A92E7-AA00-4E7B-84E2-3B3033474ED6}" type="presParOf" srcId="{9389DE12-050B-4D05-84A1-4E35D755027B}" destId="{8C8A413B-36C4-4385-B250-62641C052A83}" srcOrd="2" destOrd="0" presId="urn:microsoft.com/office/officeart/2005/8/layout/orgChart1"/>
    <dgm:cxn modelId="{95B75998-FC4B-48CE-8AC0-7E0253BBCF6C}" type="presParOf" srcId="{EFDA3303-39D4-4374-93DA-1C10DA10EAB4}" destId="{E24A62EC-8F1A-44D4-8649-9AE888C64216}" srcOrd="2" destOrd="0" presId="urn:microsoft.com/office/officeart/2005/8/layout/orgChart1"/>
    <dgm:cxn modelId="{1E92C173-7C8D-446F-94A3-EAC2609E1DA1}" type="presParOf" srcId="{EFDA3303-39D4-4374-93DA-1C10DA10EAB4}" destId="{B5C6B062-7E85-4B88-85A6-061CE2FB211F}" srcOrd="3" destOrd="0" presId="urn:microsoft.com/office/officeart/2005/8/layout/orgChart1"/>
    <dgm:cxn modelId="{7CE362A4-AE0D-415E-B9F7-770B7013D3EF}" type="presParOf" srcId="{B5C6B062-7E85-4B88-85A6-061CE2FB211F}" destId="{64E56790-DFFD-4E85-AC47-E2CC23E99AA4}" srcOrd="0" destOrd="0" presId="urn:microsoft.com/office/officeart/2005/8/layout/orgChart1"/>
    <dgm:cxn modelId="{C85603C9-6BC5-426D-8FB8-B54AD05A750D}" type="presParOf" srcId="{64E56790-DFFD-4E85-AC47-E2CC23E99AA4}" destId="{61ACD169-25A4-4507-9FA4-A3E6A8798B29}" srcOrd="0" destOrd="0" presId="urn:microsoft.com/office/officeart/2005/8/layout/orgChart1"/>
    <dgm:cxn modelId="{FBBE1E2B-8822-4D92-8D5C-A7C78493FA6A}" type="presParOf" srcId="{64E56790-DFFD-4E85-AC47-E2CC23E99AA4}" destId="{2D8A4727-897B-47C0-B2D3-946CEF8EE26F}" srcOrd="1" destOrd="0" presId="urn:microsoft.com/office/officeart/2005/8/layout/orgChart1"/>
    <dgm:cxn modelId="{7944E1FD-7BB5-4F98-8B43-2F893769E13A}" type="presParOf" srcId="{B5C6B062-7E85-4B88-85A6-061CE2FB211F}" destId="{5A4CAA85-D7C6-4210-821C-63E6217BB439}" srcOrd="1" destOrd="0" presId="urn:microsoft.com/office/officeart/2005/8/layout/orgChart1"/>
    <dgm:cxn modelId="{B0766EED-702C-4103-A686-638B4A941D6A}" type="presParOf" srcId="{5A4CAA85-D7C6-4210-821C-63E6217BB439}" destId="{20F8AA18-0335-47D8-AB9F-CD1D4465E6E2}" srcOrd="0" destOrd="0" presId="urn:microsoft.com/office/officeart/2005/8/layout/orgChart1"/>
    <dgm:cxn modelId="{7852C221-AC9F-4C7B-BC71-1B7EF69CE406}" type="presParOf" srcId="{5A4CAA85-D7C6-4210-821C-63E6217BB439}" destId="{D4226590-0535-4539-93AB-440109A066C2}" srcOrd="1" destOrd="0" presId="urn:microsoft.com/office/officeart/2005/8/layout/orgChart1"/>
    <dgm:cxn modelId="{750E1BE1-36CF-4285-B5D8-36683B711280}" type="presParOf" srcId="{D4226590-0535-4539-93AB-440109A066C2}" destId="{CCEA8193-F20D-4017-AB42-D7F494392EB6}" srcOrd="0" destOrd="0" presId="urn:microsoft.com/office/officeart/2005/8/layout/orgChart1"/>
    <dgm:cxn modelId="{1697D812-43B8-4303-9688-FAE21E5736CB}" type="presParOf" srcId="{CCEA8193-F20D-4017-AB42-D7F494392EB6}" destId="{41F6E4F5-52A6-41B0-B869-F194F576A6CE}" srcOrd="0" destOrd="0" presId="urn:microsoft.com/office/officeart/2005/8/layout/orgChart1"/>
    <dgm:cxn modelId="{644E6D88-3986-4D3E-83E2-6411ABF61FAA}" type="presParOf" srcId="{CCEA8193-F20D-4017-AB42-D7F494392EB6}" destId="{BAAA7A6A-88F4-4045-A025-2C53BFDFFFD2}" srcOrd="1" destOrd="0" presId="urn:microsoft.com/office/officeart/2005/8/layout/orgChart1"/>
    <dgm:cxn modelId="{AA5E7773-AAE6-4E58-8F54-CA0BBCC7BF9A}" type="presParOf" srcId="{D4226590-0535-4539-93AB-440109A066C2}" destId="{E1AEF059-9642-438D-AE0D-BED06314EA68}" srcOrd="1" destOrd="0" presId="urn:microsoft.com/office/officeart/2005/8/layout/orgChart1"/>
    <dgm:cxn modelId="{6BB3AE17-4505-4A63-A729-BCCB15CB0FCE}" type="presParOf" srcId="{D4226590-0535-4539-93AB-440109A066C2}" destId="{AE23BD03-8C96-4C5D-B917-E00FEE417D29}" srcOrd="2" destOrd="0" presId="urn:microsoft.com/office/officeart/2005/8/layout/orgChart1"/>
    <dgm:cxn modelId="{F424362E-458B-4407-AED7-3CC0F68187AF}" type="presParOf" srcId="{5A4CAA85-D7C6-4210-821C-63E6217BB439}" destId="{4B984212-4FE4-4A67-911C-1F83F543B04F}" srcOrd="2" destOrd="0" presId="urn:microsoft.com/office/officeart/2005/8/layout/orgChart1"/>
    <dgm:cxn modelId="{D90CA834-8829-4EF7-A0D3-C7383BC0A3F1}" type="presParOf" srcId="{5A4CAA85-D7C6-4210-821C-63E6217BB439}" destId="{BFA07F8E-7B74-4777-88B1-49FC87918F99}" srcOrd="3" destOrd="0" presId="urn:microsoft.com/office/officeart/2005/8/layout/orgChart1"/>
    <dgm:cxn modelId="{AE6ED49D-C1AE-4CDF-9A1B-64EE0A83E071}" type="presParOf" srcId="{BFA07F8E-7B74-4777-88B1-49FC87918F99}" destId="{D04257F7-B37F-4BAE-9740-F8EFE35B2583}" srcOrd="0" destOrd="0" presId="urn:microsoft.com/office/officeart/2005/8/layout/orgChart1"/>
    <dgm:cxn modelId="{97FEDEF4-8618-42F3-819D-8917F0B43849}" type="presParOf" srcId="{D04257F7-B37F-4BAE-9740-F8EFE35B2583}" destId="{9204E4F9-D60F-467B-9B15-0E26693D93B1}" srcOrd="0" destOrd="0" presId="urn:microsoft.com/office/officeart/2005/8/layout/orgChart1"/>
    <dgm:cxn modelId="{2B5EAA72-973F-48F9-BDD4-F635D96CE910}" type="presParOf" srcId="{D04257F7-B37F-4BAE-9740-F8EFE35B2583}" destId="{805ADBE8-9B10-404F-A81F-968AB5DD4492}" srcOrd="1" destOrd="0" presId="urn:microsoft.com/office/officeart/2005/8/layout/orgChart1"/>
    <dgm:cxn modelId="{0ECB4AB6-295B-4E30-A270-82E662FD2DC1}" type="presParOf" srcId="{BFA07F8E-7B74-4777-88B1-49FC87918F99}" destId="{A700788F-9047-4775-A5DA-9765945A6A9E}" srcOrd="1" destOrd="0" presId="urn:microsoft.com/office/officeart/2005/8/layout/orgChart1"/>
    <dgm:cxn modelId="{6BF2AFE4-08E5-42A5-AE39-48EEAEF675E4}" type="presParOf" srcId="{BFA07F8E-7B74-4777-88B1-49FC87918F99}" destId="{81E3B763-FA87-41B9-AE6C-7D5AA34228C7}" srcOrd="2" destOrd="0" presId="urn:microsoft.com/office/officeart/2005/8/layout/orgChart1"/>
    <dgm:cxn modelId="{8B099682-A0F3-47DE-BEBE-F55B0BAA6B53}" type="presParOf" srcId="{B5C6B062-7E85-4B88-85A6-061CE2FB211F}" destId="{5CCB98BD-19B2-4926-9489-B22322CA4D7D}" srcOrd="2" destOrd="0" presId="urn:microsoft.com/office/officeart/2005/8/layout/orgChart1"/>
    <dgm:cxn modelId="{C7A337DC-FDE3-4C20-A0C3-C32E304774CF}" type="presParOf" srcId="{EFDA3303-39D4-4374-93DA-1C10DA10EAB4}" destId="{D4890051-75A8-438D-A02E-0EA63D37F0B1}" srcOrd="4" destOrd="0" presId="urn:microsoft.com/office/officeart/2005/8/layout/orgChart1"/>
    <dgm:cxn modelId="{55715224-83C0-467E-B358-29609B8203D6}" type="presParOf" srcId="{EFDA3303-39D4-4374-93DA-1C10DA10EAB4}" destId="{8657A290-04FD-4F48-AECD-34E06D5B2B1D}" srcOrd="5" destOrd="0" presId="urn:microsoft.com/office/officeart/2005/8/layout/orgChart1"/>
    <dgm:cxn modelId="{2BC8BCF6-DADF-48DB-9AB0-E7AAF3EF40C5}" type="presParOf" srcId="{8657A290-04FD-4F48-AECD-34E06D5B2B1D}" destId="{8DDEDD45-3AF8-48C1-9BCE-7ED10A528442}" srcOrd="0" destOrd="0" presId="urn:microsoft.com/office/officeart/2005/8/layout/orgChart1"/>
    <dgm:cxn modelId="{A1DF2439-0454-4BAE-8469-0585EC7A9256}" type="presParOf" srcId="{8DDEDD45-3AF8-48C1-9BCE-7ED10A528442}" destId="{320AF774-BF99-4E9B-BA65-08006574C81B}" srcOrd="0" destOrd="0" presId="urn:microsoft.com/office/officeart/2005/8/layout/orgChart1"/>
    <dgm:cxn modelId="{DA191839-67C2-4B0B-8973-511373A5AB34}" type="presParOf" srcId="{8DDEDD45-3AF8-48C1-9BCE-7ED10A528442}" destId="{648EBB12-3C29-4480-BFF3-9466A03178B1}" srcOrd="1" destOrd="0" presId="urn:microsoft.com/office/officeart/2005/8/layout/orgChart1"/>
    <dgm:cxn modelId="{ECB41FCC-66E9-4B3E-839C-1B238F103E89}" type="presParOf" srcId="{8657A290-04FD-4F48-AECD-34E06D5B2B1D}" destId="{8B11D5FE-0416-4B6E-A420-FAFC6848465E}" srcOrd="1" destOrd="0" presId="urn:microsoft.com/office/officeart/2005/8/layout/orgChart1"/>
    <dgm:cxn modelId="{B218EAF2-B337-4381-BDB3-4F7FCF5462FA}" type="presParOf" srcId="{8B11D5FE-0416-4B6E-A420-FAFC6848465E}" destId="{59434FD7-8A42-460B-A82C-CBA497F052F6}" srcOrd="0" destOrd="0" presId="urn:microsoft.com/office/officeart/2005/8/layout/orgChart1"/>
    <dgm:cxn modelId="{C76352A3-021B-4DA2-91E3-4D29E367190D}" type="presParOf" srcId="{8B11D5FE-0416-4B6E-A420-FAFC6848465E}" destId="{18F58A9D-B097-42A0-AAF7-99941061121B}" srcOrd="1" destOrd="0" presId="urn:microsoft.com/office/officeart/2005/8/layout/orgChart1"/>
    <dgm:cxn modelId="{5ABDC1CB-55D1-493C-8C5D-DBD0A5BED3D0}" type="presParOf" srcId="{18F58A9D-B097-42A0-AAF7-99941061121B}" destId="{8E01113F-B3BD-4436-B423-624EAFF7A906}" srcOrd="0" destOrd="0" presId="urn:microsoft.com/office/officeart/2005/8/layout/orgChart1"/>
    <dgm:cxn modelId="{EE58FF75-053E-4548-B09E-EC656F39F3C8}" type="presParOf" srcId="{8E01113F-B3BD-4436-B423-624EAFF7A906}" destId="{94D4CC0B-6FC3-4D05-AB89-E3DA43C14204}" srcOrd="0" destOrd="0" presId="urn:microsoft.com/office/officeart/2005/8/layout/orgChart1"/>
    <dgm:cxn modelId="{AC0536FB-56E1-47A3-9F9B-34AF26375D9B}" type="presParOf" srcId="{8E01113F-B3BD-4436-B423-624EAFF7A906}" destId="{F7125488-34C8-4A05-B326-FB78E3BF3D4A}" srcOrd="1" destOrd="0" presId="urn:microsoft.com/office/officeart/2005/8/layout/orgChart1"/>
    <dgm:cxn modelId="{A48A6D2F-E163-49F6-98E9-35C6FEE587F2}" type="presParOf" srcId="{18F58A9D-B097-42A0-AAF7-99941061121B}" destId="{B0F7628E-6C25-4A2A-9220-286F0EA86548}" srcOrd="1" destOrd="0" presId="urn:microsoft.com/office/officeart/2005/8/layout/orgChart1"/>
    <dgm:cxn modelId="{F79EE8AA-806E-4731-A372-DC3A54B4743C}" type="presParOf" srcId="{18F58A9D-B097-42A0-AAF7-99941061121B}" destId="{F9099BFA-4956-404E-B99D-096146E848BA}" srcOrd="2" destOrd="0" presId="urn:microsoft.com/office/officeart/2005/8/layout/orgChart1"/>
    <dgm:cxn modelId="{8A82B3DB-81B1-41C0-A1E9-10510DACDA45}" type="presParOf" srcId="{8B11D5FE-0416-4B6E-A420-FAFC6848465E}" destId="{162842CB-14CC-416C-9216-373CBF084930}" srcOrd="2" destOrd="0" presId="urn:microsoft.com/office/officeart/2005/8/layout/orgChart1"/>
    <dgm:cxn modelId="{94D995A0-BD31-4595-B83C-AEA7F878D13C}" type="presParOf" srcId="{8B11D5FE-0416-4B6E-A420-FAFC6848465E}" destId="{8CF05A00-0EE9-458F-84D2-94FB7E3A721C}" srcOrd="3" destOrd="0" presId="urn:microsoft.com/office/officeart/2005/8/layout/orgChart1"/>
    <dgm:cxn modelId="{9954692B-FCF8-418D-BD55-13A83E8D11D7}" type="presParOf" srcId="{8CF05A00-0EE9-458F-84D2-94FB7E3A721C}" destId="{A6C37B3A-BBA9-4F1D-8F79-7FC699990A65}" srcOrd="0" destOrd="0" presId="urn:microsoft.com/office/officeart/2005/8/layout/orgChart1"/>
    <dgm:cxn modelId="{F7B3215C-F764-4CAE-9FBF-011D925577E4}" type="presParOf" srcId="{A6C37B3A-BBA9-4F1D-8F79-7FC699990A65}" destId="{600B2D0E-3D25-4F4A-8E8F-9FE03B9C3B94}" srcOrd="0" destOrd="0" presId="urn:microsoft.com/office/officeart/2005/8/layout/orgChart1"/>
    <dgm:cxn modelId="{722FB795-E65C-4BA7-A9B0-610431E216A2}" type="presParOf" srcId="{A6C37B3A-BBA9-4F1D-8F79-7FC699990A65}" destId="{B3B197A0-CDB0-4E98-A37D-0E5104577302}" srcOrd="1" destOrd="0" presId="urn:microsoft.com/office/officeart/2005/8/layout/orgChart1"/>
    <dgm:cxn modelId="{98435DCF-5468-4C35-81D1-FF1FFCF6699F}" type="presParOf" srcId="{8CF05A00-0EE9-458F-84D2-94FB7E3A721C}" destId="{DED26F2C-3E1B-4ABC-937A-8E4DB1FD2B14}" srcOrd="1" destOrd="0" presId="urn:microsoft.com/office/officeart/2005/8/layout/orgChart1"/>
    <dgm:cxn modelId="{D41EF050-C673-4532-B995-99663C28CC61}" type="presParOf" srcId="{8CF05A00-0EE9-458F-84D2-94FB7E3A721C}" destId="{40B7C607-1BB6-4A38-B9FF-8BF62403DF89}" srcOrd="2" destOrd="0" presId="urn:microsoft.com/office/officeart/2005/8/layout/orgChart1"/>
    <dgm:cxn modelId="{7F16F237-5D36-4936-AC54-A470EF3DA2A2}" type="presParOf" srcId="{8B11D5FE-0416-4B6E-A420-FAFC6848465E}" destId="{5D55F8C1-1105-4333-8569-4DDF236CEC40}" srcOrd="4" destOrd="0" presId="urn:microsoft.com/office/officeart/2005/8/layout/orgChart1"/>
    <dgm:cxn modelId="{6BF15457-FA56-4EE9-AD14-7552178C72EA}" type="presParOf" srcId="{8B11D5FE-0416-4B6E-A420-FAFC6848465E}" destId="{59F22131-95AB-4F13-86EE-94566F15AEE2}" srcOrd="5" destOrd="0" presId="urn:microsoft.com/office/officeart/2005/8/layout/orgChart1"/>
    <dgm:cxn modelId="{E846F69D-5244-4850-B7FF-0DC32E5ABB9F}" type="presParOf" srcId="{59F22131-95AB-4F13-86EE-94566F15AEE2}" destId="{C633FC14-B446-400F-8963-A1D1C33D1956}" srcOrd="0" destOrd="0" presId="urn:microsoft.com/office/officeart/2005/8/layout/orgChart1"/>
    <dgm:cxn modelId="{1F568E8E-1F45-4AA5-B8A2-6D3CEDEF7E4C}" type="presParOf" srcId="{C633FC14-B446-400F-8963-A1D1C33D1956}" destId="{44292C6B-6556-4FB9-A689-12F175281339}" srcOrd="0" destOrd="0" presId="urn:microsoft.com/office/officeart/2005/8/layout/orgChart1"/>
    <dgm:cxn modelId="{C696A708-9462-4BA6-B20C-8B49DE0EDECF}" type="presParOf" srcId="{C633FC14-B446-400F-8963-A1D1C33D1956}" destId="{EB7344D8-7EBD-495B-9353-4EFAC260FF35}" srcOrd="1" destOrd="0" presId="urn:microsoft.com/office/officeart/2005/8/layout/orgChart1"/>
    <dgm:cxn modelId="{982F633D-DE10-41F9-8959-57D99E8ED265}" type="presParOf" srcId="{59F22131-95AB-4F13-86EE-94566F15AEE2}" destId="{F8A6327B-447F-4127-8310-C99DE9B36E73}" srcOrd="1" destOrd="0" presId="urn:microsoft.com/office/officeart/2005/8/layout/orgChart1"/>
    <dgm:cxn modelId="{9CFC49DA-583B-4818-B4F7-0190F4D9175E}" type="presParOf" srcId="{59F22131-95AB-4F13-86EE-94566F15AEE2}" destId="{0840763A-012B-412A-B291-D13356A7482C}" srcOrd="2" destOrd="0" presId="urn:microsoft.com/office/officeart/2005/8/layout/orgChart1"/>
    <dgm:cxn modelId="{7661E24F-2455-4025-A10B-80208F826025}" type="presParOf" srcId="{8B11D5FE-0416-4B6E-A420-FAFC6848465E}" destId="{1CAE8AF2-CBFD-4990-AD41-C8853B6E4B2E}" srcOrd="6" destOrd="0" presId="urn:microsoft.com/office/officeart/2005/8/layout/orgChart1"/>
    <dgm:cxn modelId="{DAC0DDE7-867E-49EA-85C6-68C4C5ADF243}" type="presParOf" srcId="{8B11D5FE-0416-4B6E-A420-FAFC6848465E}" destId="{89E95960-DB99-4FE2-BD6D-697B52587365}" srcOrd="7" destOrd="0" presId="urn:microsoft.com/office/officeart/2005/8/layout/orgChart1"/>
    <dgm:cxn modelId="{C93D1F77-5CA2-4006-B7EB-CDF08F706FAA}" type="presParOf" srcId="{89E95960-DB99-4FE2-BD6D-697B52587365}" destId="{2890F43A-4CCA-484E-9931-314C970CA428}" srcOrd="0" destOrd="0" presId="urn:microsoft.com/office/officeart/2005/8/layout/orgChart1"/>
    <dgm:cxn modelId="{424A4321-6382-4249-8312-1DF8770A624B}" type="presParOf" srcId="{2890F43A-4CCA-484E-9931-314C970CA428}" destId="{C0A1B1C8-C1E7-4ABE-96DE-AF495E290B57}" srcOrd="0" destOrd="0" presId="urn:microsoft.com/office/officeart/2005/8/layout/orgChart1"/>
    <dgm:cxn modelId="{166596F8-6D81-4603-A2CB-ABD698913142}" type="presParOf" srcId="{2890F43A-4CCA-484E-9931-314C970CA428}" destId="{98AD0C2D-717D-4A99-AE10-F2AFC5C5096F}" srcOrd="1" destOrd="0" presId="urn:microsoft.com/office/officeart/2005/8/layout/orgChart1"/>
    <dgm:cxn modelId="{5124819C-C46A-4E1D-B536-553F43CEE54B}" type="presParOf" srcId="{89E95960-DB99-4FE2-BD6D-697B52587365}" destId="{AAE59C94-02E9-4428-AFBF-2E8D64CEE65F}" srcOrd="1" destOrd="0" presId="urn:microsoft.com/office/officeart/2005/8/layout/orgChart1"/>
    <dgm:cxn modelId="{D51F8327-8709-4EA7-8D41-66A9CB02AFBA}" type="presParOf" srcId="{89E95960-DB99-4FE2-BD6D-697B52587365}" destId="{3C806F6C-9BD8-4E31-A5A3-E15D20A0B692}" srcOrd="2" destOrd="0" presId="urn:microsoft.com/office/officeart/2005/8/layout/orgChart1"/>
    <dgm:cxn modelId="{B0F1F839-C11C-42C6-B0E1-30934CA520FE}" type="presParOf" srcId="{8657A290-04FD-4F48-AECD-34E06D5B2B1D}" destId="{A0B56D4A-AD06-412C-9811-B764D71B056A}" srcOrd="2" destOrd="0" presId="urn:microsoft.com/office/officeart/2005/8/layout/orgChart1"/>
    <dgm:cxn modelId="{6EAF4D6B-9EB3-4141-A1E3-1741252A396E}" type="presParOf" srcId="{EFDA3303-39D4-4374-93DA-1C10DA10EAB4}" destId="{0699F4CC-014E-453A-A017-833489349833}" srcOrd="6" destOrd="0" presId="urn:microsoft.com/office/officeart/2005/8/layout/orgChart1"/>
    <dgm:cxn modelId="{27624B3E-A408-4753-A12A-6C709BB34185}" type="presParOf" srcId="{EFDA3303-39D4-4374-93DA-1C10DA10EAB4}" destId="{DC1A1BA4-0388-49C5-9F9A-E4CA09CB365C}" srcOrd="7" destOrd="0" presId="urn:microsoft.com/office/officeart/2005/8/layout/orgChart1"/>
    <dgm:cxn modelId="{ECE41E77-3FA1-4FFE-AADC-03CBCB3D5D46}" type="presParOf" srcId="{DC1A1BA4-0388-49C5-9F9A-E4CA09CB365C}" destId="{77671F42-00F9-421B-93CD-3F58A5AE538D}" srcOrd="0" destOrd="0" presId="urn:microsoft.com/office/officeart/2005/8/layout/orgChart1"/>
    <dgm:cxn modelId="{15E68728-FD9D-4EA0-B965-3B7B3AEF595B}" type="presParOf" srcId="{77671F42-00F9-421B-93CD-3F58A5AE538D}" destId="{BE05954D-82FA-4DEC-A3AB-5EB516B46523}" srcOrd="0" destOrd="0" presId="urn:microsoft.com/office/officeart/2005/8/layout/orgChart1"/>
    <dgm:cxn modelId="{27BBD135-412E-4969-8188-81DCB796D55B}" type="presParOf" srcId="{77671F42-00F9-421B-93CD-3F58A5AE538D}" destId="{049291C3-BC7C-40AD-BDB8-23A2791C5DE6}" srcOrd="1" destOrd="0" presId="urn:microsoft.com/office/officeart/2005/8/layout/orgChart1"/>
    <dgm:cxn modelId="{44CB9B18-3CAD-4E15-9129-504AADEDEE01}" type="presParOf" srcId="{DC1A1BA4-0388-49C5-9F9A-E4CA09CB365C}" destId="{8F112BE2-F1D9-43F2-8B68-2A5D35642320}" srcOrd="1" destOrd="0" presId="urn:microsoft.com/office/officeart/2005/8/layout/orgChart1"/>
    <dgm:cxn modelId="{BA379C6E-9240-459E-B823-1E1965D27AD0}" type="presParOf" srcId="{8F112BE2-F1D9-43F2-8B68-2A5D35642320}" destId="{BB32F703-BF91-4249-9E6B-5D6F74064E90}" srcOrd="0" destOrd="0" presId="urn:microsoft.com/office/officeart/2005/8/layout/orgChart1"/>
    <dgm:cxn modelId="{64760C76-66B2-4902-B520-377CD3137D1B}" type="presParOf" srcId="{8F112BE2-F1D9-43F2-8B68-2A5D35642320}" destId="{65CC6176-3C56-49B1-BECF-78264D37055D}" srcOrd="1" destOrd="0" presId="urn:microsoft.com/office/officeart/2005/8/layout/orgChart1"/>
    <dgm:cxn modelId="{B62B954C-E07F-47A6-8BD6-C0FD25F6B0DF}" type="presParOf" srcId="{65CC6176-3C56-49B1-BECF-78264D37055D}" destId="{C6ED39E6-F7DB-41E5-B547-3C1E6C5F3A9B}" srcOrd="0" destOrd="0" presId="urn:microsoft.com/office/officeart/2005/8/layout/orgChart1"/>
    <dgm:cxn modelId="{4FA4E3F2-C335-49AA-9F7B-2846437A3669}" type="presParOf" srcId="{C6ED39E6-F7DB-41E5-B547-3C1E6C5F3A9B}" destId="{E41104BB-C3A4-4AE2-9D20-5DCF29CE7577}" srcOrd="0" destOrd="0" presId="urn:microsoft.com/office/officeart/2005/8/layout/orgChart1"/>
    <dgm:cxn modelId="{C8A16445-EF70-45D0-9C2C-67ADD5EDE107}" type="presParOf" srcId="{C6ED39E6-F7DB-41E5-B547-3C1E6C5F3A9B}" destId="{6BB49FC3-2410-4067-A0CC-9F02EAFD7D04}" srcOrd="1" destOrd="0" presId="urn:microsoft.com/office/officeart/2005/8/layout/orgChart1"/>
    <dgm:cxn modelId="{E5289B85-CDB4-4936-A4AB-E1378343EFDC}" type="presParOf" srcId="{65CC6176-3C56-49B1-BECF-78264D37055D}" destId="{D2A055F0-FA1C-4A8E-9448-B42CB3C97AE6}" srcOrd="1" destOrd="0" presId="urn:microsoft.com/office/officeart/2005/8/layout/orgChart1"/>
    <dgm:cxn modelId="{76DE2C1C-6370-43BC-AFE8-4626FDD21CFD}" type="presParOf" srcId="{65CC6176-3C56-49B1-BECF-78264D37055D}" destId="{3E5302A3-8D71-4751-8DDD-67DE58D80EAA}" srcOrd="2" destOrd="0" presId="urn:microsoft.com/office/officeart/2005/8/layout/orgChart1"/>
    <dgm:cxn modelId="{7AC59705-70D9-4165-978C-F13F98A36A77}" type="presParOf" srcId="{8F112BE2-F1D9-43F2-8B68-2A5D35642320}" destId="{69CF98DB-914C-4B31-A0A1-91DBBB80B675}" srcOrd="2" destOrd="0" presId="urn:microsoft.com/office/officeart/2005/8/layout/orgChart1"/>
    <dgm:cxn modelId="{1F043F1A-1F62-4EB0-82B4-335FC70EDE08}" type="presParOf" srcId="{8F112BE2-F1D9-43F2-8B68-2A5D35642320}" destId="{3BB36BD9-FB47-4C77-8FC4-5CA9C7D89A5E}" srcOrd="3" destOrd="0" presId="urn:microsoft.com/office/officeart/2005/8/layout/orgChart1"/>
    <dgm:cxn modelId="{6D86E37E-44FC-4B0D-872E-C75BE311B084}" type="presParOf" srcId="{3BB36BD9-FB47-4C77-8FC4-5CA9C7D89A5E}" destId="{7CF22AB6-4C66-4BAB-BBE4-BFA71D20C824}" srcOrd="0" destOrd="0" presId="urn:microsoft.com/office/officeart/2005/8/layout/orgChart1"/>
    <dgm:cxn modelId="{14FFE6BE-00DE-4855-808A-E65A7099AF1A}" type="presParOf" srcId="{7CF22AB6-4C66-4BAB-BBE4-BFA71D20C824}" destId="{9228962A-F1AD-4B22-BDFB-50ADBA5F1A99}" srcOrd="0" destOrd="0" presId="urn:microsoft.com/office/officeart/2005/8/layout/orgChart1"/>
    <dgm:cxn modelId="{60D8A0F3-CD8E-47AC-AC2E-AFA741934F21}" type="presParOf" srcId="{7CF22AB6-4C66-4BAB-BBE4-BFA71D20C824}" destId="{3B8AF23A-69FC-47DA-8C71-4183868A3CFE}" srcOrd="1" destOrd="0" presId="urn:microsoft.com/office/officeart/2005/8/layout/orgChart1"/>
    <dgm:cxn modelId="{4FEC5145-0F2D-4E57-BF9C-CC921EB18D6C}" type="presParOf" srcId="{3BB36BD9-FB47-4C77-8FC4-5CA9C7D89A5E}" destId="{71685D74-AA53-4F65-AEBA-F72BE9274288}" srcOrd="1" destOrd="0" presId="urn:microsoft.com/office/officeart/2005/8/layout/orgChart1"/>
    <dgm:cxn modelId="{DBF82B9E-479E-46A4-8FBA-812FEE216151}" type="presParOf" srcId="{3BB36BD9-FB47-4C77-8FC4-5CA9C7D89A5E}" destId="{BBB9EFF2-0377-4AC8-B8CA-5D19232A6B7E}" srcOrd="2" destOrd="0" presId="urn:microsoft.com/office/officeart/2005/8/layout/orgChart1"/>
    <dgm:cxn modelId="{24C153D2-98F7-41FD-B466-2997F21BC173}" type="presParOf" srcId="{DC1A1BA4-0388-49C5-9F9A-E4CA09CB365C}" destId="{B00A2104-77B5-4350-AEF9-10C69E6A5DA7}" srcOrd="2" destOrd="0" presId="urn:microsoft.com/office/officeart/2005/8/layout/orgChart1"/>
    <dgm:cxn modelId="{1BF306A6-8CB3-4098-A675-63A7FF96836C}" type="presParOf" srcId="{EFDA3303-39D4-4374-93DA-1C10DA10EAB4}" destId="{555917F0-CB79-4ADC-8172-8A5E7623D5C7}" srcOrd="8" destOrd="0" presId="urn:microsoft.com/office/officeart/2005/8/layout/orgChart1"/>
    <dgm:cxn modelId="{4351B138-7BF0-4957-9DCF-F75520FC4B18}" type="presParOf" srcId="{EFDA3303-39D4-4374-93DA-1C10DA10EAB4}" destId="{194714FD-4FF8-4511-B733-C1C2559453FC}" srcOrd="9" destOrd="0" presId="urn:microsoft.com/office/officeart/2005/8/layout/orgChart1"/>
    <dgm:cxn modelId="{EE22E978-1621-4FB5-90E1-8F44A266EDD2}" type="presParOf" srcId="{194714FD-4FF8-4511-B733-C1C2559453FC}" destId="{E43FF422-95F7-4851-9337-E2CE26139146}" srcOrd="0" destOrd="0" presId="urn:microsoft.com/office/officeart/2005/8/layout/orgChart1"/>
    <dgm:cxn modelId="{CCF4DEAF-580F-4C7D-B1BD-B93DA92D056D}" type="presParOf" srcId="{E43FF422-95F7-4851-9337-E2CE26139146}" destId="{43A94656-02EB-4280-B8F2-F76099FF3C5C}" srcOrd="0" destOrd="0" presId="urn:microsoft.com/office/officeart/2005/8/layout/orgChart1"/>
    <dgm:cxn modelId="{D5116E8F-532D-44EE-9D84-4F7BC3CB566A}" type="presParOf" srcId="{E43FF422-95F7-4851-9337-E2CE26139146}" destId="{BE14A84B-A25C-4399-989E-B53301B583B4}" srcOrd="1" destOrd="0" presId="urn:microsoft.com/office/officeart/2005/8/layout/orgChart1"/>
    <dgm:cxn modelId="{7F46FDC0-B5CA-44F6-8F07-190CEFFA7662}" type="presParOf" srcId="{194714FD-4FF8-4511-B733-C1C2559453FC}" destId="{52A935E6-9999-407E-B410-8ECC4DE35AD5}" srcOrd="1" destOrd="0" presId="urn:microsoft.com/office/officeart/2005/8/layout/orgChart1"/>
    <dgm:cxn modelId="{495A8E2E-0883-4E52-95A5-C1258B5C3237}" type="presParOf" srcId="{194714FD-4FF8-4511-B733-C1C2559453FC}" destId="{ECA3DE1A-7106-4ADF-AD8C-4582A63A32B7}" srcOrd="2" destOrd="0" presId="urn:microsoft.com/office/officeart/2005/8/layout/orgChart1"/>
    <dgm:cxn modelId="{8AC04328-8B7E-415B-8405-55EFDFFA97DE}" type="presParOf" srcId="{EFDA3303-39D4-4374-93DA-1C10DA10EAB4}" destId="{09E191A8-FC94-4BF0-B656-C63AB09B8F67}" srcOrd="10" destOrd="0" presId="urn:microsoft.com/office/officeart/2005/8/layout/orgChart1"/>
    <dgm:cxn modelId="{62F9A9FD-E140-4E27-896D-FE3B4B66C06D}" type="presParOf" srcId="{EFDA3303-39D4-4374-93DA-1C10DA10EAB4}" destId="{A9AE4802-8128-4A94-8C47-5A3478FD8472}" srcOrd="11" destOrd="0" presId="urn:microsoft.com/office/officeart/2005/8/layout/orgChart1"/>
    <dgm:cxn modelId="{02F3E7CC-3112-420C-8759-B894BD609752}" type="presParOf" srcId="{A9AE4802-8128-4A94-8C47-5A3478FD8472}" destId="{4EE58D07-AC32-44B6-8FB3-EC9CA8EA8CA6}" srcOrd="0" destOrd="0" presId="urn:microsoft.com/office/officeart/2005/8/layout/orgChart1"/>
    <dgm:cxn modelId="{4E03146B-621B-45DD-9518-DD1C56A5523E}" type="presParOf" srcId="{4EE58D07-AC32-44B6-8FB3-EC9CA8EA8CA6}" destId="{37815C36-44FF-4F58-A5AF-CA58B6F5A930}" srcOrd="0" destOrd="0" presId="urn:microsoft.com/office/officeart/2005/8/layout/orgChart1"/>
    <dgm:cxn modelId="{BBD0C07B-CA7E-409E-BAB7-29C6B6904A95}" type="presParOf" srcId="{4EE58D07-AC32-44B6-8FB3-EC9CA8EA8CA6}" destId="{076CD340-B0C9-4707-B37F-0AB5C1968BC7}" srcOrd="1" destOrd="0" presId="urn:microsoft.com/office/officeart/2005/8/layout/orgChart1"/>
    <dgm:cxn modelId="{0D2A3D59-7491-4ACD-8935-6D6BBD04049B}" type="presParOf" srcId="{A9AE4802-8128-4A94-8C47-5A3478FD8472}" destId="{305CB3D0-5A6A-471A-8B55-04013D433A09}" srcOrd="1" destOrd="0" presId="urn:microsoft.com/office/officeart/2005/8/layout/orgChart1"/>
    <dgm:cxn modelId="{CCC164E6-8750-4395-B93D-436839C71319}" type="presParOf" srcId="{A9AE4802-8128-4A94-8C47-5A3478FD8472}" destId="{AE39291B-F71A-4459-9C4D-8A6FD466F60F}" srcOrd="2" destOrd="0" presId="urn:microsoft.com/office/officeart/2005/8/layout/orgChart1"/>
    <dgm:cxn modelId="{7E3A9293-3434-4C81-9210-D4C9E7189057}" type="presParOf" srcId="{81A6891A-8432-4F08-B4C6-A363A21312C3}" destId="{A8E8B84E-80ED-448E-86D2-FB0C0EF95B2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4F0131-7A23-45BE-B8CE-C5AB7BD958D3}"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62F0A3C2-5134-4B6A-A27D-2DFACB0218D8}">
      <dgm:prSet phldrT="[Text]" custT="1"/>
      <dgm:spPr>
        <a:solidFill>
          <a:srgbClr val="002060"/>
        </a:solidFill>
      </dgm:spPr>
      <dgm:t>
        <a:bodyPr/>
        <a:lstStyle/>
        <a:p>
          <a:r>
            <a:rPr lang="en-GB" sz="1100" dirty="0"/>
            <a:t>Part B</a:t>
          </a:r>
        </a:p>
        <a:p>
          <a:r>
            <a:rPr lang="en-GB" sz="1100" dirty="0"/>
            <a:t>In-depth analysis and recommendations</a:t>
          </a:r>
        </a:p>
      </dgm:t>
    </dgm:pt>
    <dgm:pt modelId="{5E1E8A33-5D6E-43CB-9C52-4919A4481545}" type="parTrans" cxnId="{D8B29744-A244-4400-A16F-7727A952D0B1}">
      <dgm:prSet/>
      <dgm:spPr/>
      <dgm:t>
        <a:bodyPr/>
        <a:lstStyle/>
        <a:p>
          <a:endParaRPr lang="en-GB" sz="4000"/>
        </a:p>
      </dgm:t>
    </dgm:pt>
    <dgm:pt modelId="{3EBFA6CE-2B7E-4F03-A343-272A470255A8}" type="sibTrans" cxnId="{D8B29744-A244-4400-A16F-7727A952D0B1}">
      <dgm:prSet/>
      <dgm:spPr/>
      <dgm:t>
        <a:bodyPr/>
        <a:lstStyle/>
        <a:p>
          <a:endParaRPr lang="en-GB" sz="4000"/>
        </a:p>
      </dgm:t>
    </dgm:pt>
    <dgm:pt modelId="{608372C2-705C-4555-A03D-EF2822E0F308}">
      <dgm:prSet phldrT="[Text]" custT="1"/>
      <dgm:spPr>
        <a:solidFill>
          <a:schemeClr val="tx2">
            <a:lumMod val="75000"/>
          </a:schemeClr>
        </a:solidFill>
      </dgm:spPr>
      <dgm:t>
        <a:bodyPr/>
        <a:lstStyle/>
        <a:p>
          <a:r>
            <a:rPr lang="en-GB" sz="1100" dirty="0"/>
            <a:t>Section 1: Sectoral policies </a:t>
          </a:r>
        </a:p>
      </dgm:t>
    </dgm:pt>
    <dgm:pt modelId="{8B99BFE9-0F7B-4B32-AB80-9B4EC4602959}" type="parTrans" cxnId="{E270E7C1-91CD-4F1C-919D-A81096898D90}">
      <dgm:prSet/>
      <dgm:spPr/>
      <dgm:t>
        <a:bodyPr/>
        <a:lstStyle/>
        <a:p>
          <a:endParaRPr lang="en-GB" sz="4000"/>
        </a:p>
      </dgm:t>
    </dgm:pt>
    <dgm:pt modelId="{298EE546-152E-4166-B465-B542C6FAD4DF}" type="sibTrans" cxnId="{E270E7C1-91CD-4F1C-919D-A81096898D90}">
      <dgm:prSet/>
      <dgm:spPr/>
      <dgm:t>
        <a:bodyPr/>
        <a:lstStyle/>
        <a:p>
          <a:endParaRPr lang="en-GB" sz="4000"/>
        </a:p>
      </dgm:t>
    </dgm:pt>
    <dgm:pt modelId="{B3F48F62-CA79-42B7-B515-68D2F27A92E1}">
      <dgm:prSet phldrT="[Text]" custT="1"/>
      <dgm:spPr/>
      <dgm:t>
        <a:bodyPr/>
        <a:lstStyle/>
        <a:p>
          <a:r>
            <a:rPr lang="en-US" sz="1100" dirty="0"/>
            <a:t>Energy</a:t>
          </a:r>
          <a:endParaRPr lang="en-GB" sz="1100" dirty="0"/>
        </a:p>
      </dgm:t>
    </dgm:pt>
    <dgm:pt modelId="{A64E858E-591B-4595-963B-2EF22EDF1E88}" type="parTrans" cxnId="{15F78BD8-E8C4-4544-B995-1C794431928A}">
      <dgm:prSet/>
      <dgm:spPr/>
      <dgm:t>
        <a:bodyPr/>
        <a:lstStyle/>
        <a:p>
          <a:endParaRPr lang="en-GB" sz="4000"/>
        </a:p>
      </dgm:t>
    </dgm:pt>
    <dgm:pt modelId="{EEDDA255-5601-4FE4-B1E7-3D8441A82F78}" type="sibTrans" cxnId="{15F78BD8-E8C4-4544-B995-1C794431928A}">
      <dgm:prSet/>
      <dgm:spPr/>
      <dgm:t>
        <a:bodyPr/>
        <a:lstStyle/>
        <a:p>
          <a:endParaRPr lang="en-GB" sz="4000"/>
        </a:p>
      </dgm:t>
    </dgm:pt>
    <dgm:pt modelId="{C8BE4993-5E69-4199-B1B3-3A7EC9C5C61B}">
      <dgm:prSet phldrT="[Text]" custT="1"/>
      <dgm:spPr/>
      <dgm:t>
        <a:bodyPr/>
        <a:lstStyle/>
        <a:p>
          <a:r>
            <a:rPr lang="en-US" sz="1100" dirty="0"/>
            <a:t>Critical raw materials</a:t>
          </a:r>
          <a:endParaRPr lang="en-GB" sz="1100" dirty="0"/>
        </a:p>
      </dgm:t>
    </dgm:pt>
    <dgm:pt modelId="{D61D27ED-AFCC-488B-82B5-7CF609B3635B}" type="parTrans" cxnId="{31B9D7DA-D901-42D3-B16D-F4A228F00CDD}">
      <dgm:prSet/>
      <dgm:spPr/>
      <dgm:t>
        <a:bodyPr/>
        <a:lstStyle/>
        <a:p>
          <a:endParaRPr lang="en-GB" sz="4000"/>
        </a:p>
      </dgm:t>
    </dgm:pt>
    <dgm:pt modelId="{BBC84154-395C-4FCA-B6F0-A7CE01EFBDA9}" type="sibTrans" cxnId="{31B9D7DA-D901-42D3-B16D-F4A228F00CDD}">
      <dgm:prSet/>
      <dgm:spPr/>
      <dgm:t>
        <a:bodyPr/>
        <a:lstStyle/>
        <a:p>
          <a:endParaRPr lang="en-GB" sz="4000"/>
        </a:p>
      </dgm:t>
    </dgm:pt>
    <dgm:pt modelId="{E4F63850-9C0A-4427-B5F1-DB2552B4A7E0}">
      <dgm:prSet phldrT="[Text]" custT="1"/>
      <dgm:spPr/>
      <dgm:t>
        <a:bodyPr/>
        <a:lstStyle/>
        <a:p>
          <a:r>
            <a:rPr lang="en-US" sz="1100" dirty="0"/>
            <a:t>Digitalisation and advanced technologies </a:t>
          </a:r>
          <a:endParaRPr lang="en-GB" sz="1100" dirty="0"/>
        </a:p>
      </dgm:t>
    </dgm:pt>
    <dgm:pt modelId="{9874FD84-E651-4799-B334-895B7A9CA85B}" type="parTrans" cxnId="{E2A8E104-4A3B-422A-91EF-236A20A11954}">
      <dgm:prSet/>
      <dgm:spPr/>
      <dgm:t>
        <a:bodyPr/>
        <a:lstStyle/>
        <a:p>
          <a:endParaRPr lang="en-GB" sz="4000"/>
        </a:p>
      </dgm:t>
    </dgm:pt>
    <dgm:pt modelId="{464178A1-811B-4559-92C0-8837F3665F2A}" type="sibTrans" cxnId="{E2A8E104-4A3B-422A-91EF-236A20A11954}">
      <dgm:prSet/>
      <dgm:spPr/>
      <dgm:t>
        <a:bodyPr/>
        <a:lstStyle/>
        <a:p>
          <a:endParaRPr lang="en-GB" sz="4000"/>
        </a:p>
      </dgm:t>
    </dgm:pt>
    <dgm:pt modelId="{B61F8B62-4643-4762-AAE8-67B9743A0209}">
      <dgm:prSet phldrT="[Text]" custT="1"/>
      <dgm:spPr/>
      <dgm:t>
        <a:bodyPr/>
        <a:lstStyle/>
        <a:p>
          <a:r>
            <a:rPr lang="en-US" sz="1050" dirty="0"/>
            <a:t>High-speed/capacity broadband networks</a:t>
          </a:r>
          <a:endParaRPr lang="en-GB" sz="1050" dirty="0"/>
        </a:p>
      </dgm:t>
    </dgm:pt>
    <dgm:pt modelId="{D128BC38-755A-458C-B058-79642B97113B}" type="parTrans" cxnId="{F6F96B4A-4E1C-4F41-AA6F-388288397D89}">
      <dgm:prSet/>
      <dgm:spPr/>
      <dgm:t>
        <a:bodyPr/>
        <a:lstStyle/>
        <a:p>
          <a:endParaRPr lang="en-GB" sz="4000"/>
        </a:p>
      </dgm:t>
    </dgm:pt>
    <dgm:pt modelId="{9B18F0D8-632D-4ADC-811F-7B2E75152702}" type="sibTrans" cxnId="{F6F96B4A-4E1C-4F41-AA6F-388288397D89}">
      <dgm:prSet/>
      <dgm:spPr/>
      <dgm:t>
        <a:bodyPr/>
        <a:lstStyle/>
        <a:p>
          <a:endParaRPr lang="en-GB" sz="4000"/>
        </a:p>
      </dgm:t>
    </dgm:pt>
    <dgm:pt modelId="{E77DF78E-0273-4D36-AB87-22852D6CC860}">
      <dgm:prSet phldrT="[Text]" custT="1"/>
      <dgm:spPr/>
      <dgm:t>
        <a:bodyPr/>
        <a:lstStyle/>
        <a:p>
          <a:r>
            <a:rPr lang="en-US" sz="1100" dirty="0"/>
            <a:t>Computing and AI</a:t>
          </a:r>
          <a:endParaRPr lang="en-GB" sz="1100" dirty="0"/>
        </a:p>
      </dgm:t>
    </dgm:pt>
    <dgm:pt modelId="{8812B32A-1E81-4637-AF43-3EBDA3754A3B}" type="parTrans" cxnId="{EFE6D01F-7DA1-4AC7-83F9-C5B766A971FE}">
      <dgm:prSet/>
      <dgm:spPr/>
      <dgm:t>
        <a:bodyPr/>
        <a:lstStyle/>
        <a:p>
          <a:endParaRPr lang="en-GB" sz="4000"/>
        </a:p>
      </dgm:t>
    </dgm:pt>
    <dgm:pt modelId="{79F418EB-147F-4142-A701-4D99A37D2D6B}" type="sibTrans" cxnId="{EFE6D01F-7DA1-4AC7-83F9-C5B766A971FE}">
      <dgm:prSet/>
      <dgm:spPr/>
      <dgm:t>
        <a:bodyPr/>
        <a:lstStyle/>
        <a:p>
          <a:endParaRPr lang="en-GB" sz="4000"/>
        </a:p>
      </dgm:t>
    </dgm:pt>
    <dgm:pt modelId="{A80B46CC-6EBC-4330-B854-264EF9944F99}">
      <dgm:prSet phldrT="[Text]" custT="1"/>
      <dgm:spPr/>
      <dgm:t>
        <a:bodyPr/>
        <a:lstStyle/>
        <a:p>
          <a:r>
            <a:rPr lang="en-US" sz="1100" dirty="0"/>
            <a:t>Semiconductors</a:t>
          </a:r>
          <a:endParaRPr lang="en-GB" sz="1100" dirty="0"/>
        </a:p>
      </dgm:t>
    </dgm:pt>
    <dgm:pt modelId="{97E42F6A-F0D7-445A-A4B6-D7CF34AC5637}" type="parTrans" cxnId="{25D86036-CD57-4A53-9DFB-1ABC2CEBA215}">
      <dgm:prSet/>
      <dgm:spPr/>
      <dgm:t>
        <a:bodyPr/>
        <a:lstStyle/>
        <a:p>
          <a:endParaRPr lang="en-GB" sz="4000"/>
        </a:p>
      </dgm:t>
    </dgm:pt>
    <dgm:pt modelId="{9C394E45-314D-4508-B5EF-8410AC020B18}" type="sibTrans" cxnId="{25D86036-CD57-4A53-9DFB-1ABC2CEBA215}">
      <dgm:prSet/>
      <dgm:spPr/>
      <dgm:t>
        <a:bodyPr/>
        <a:lstStyle/>
        <a:p>
          <a:endParaRPr lang="en-GB" sz="4000"/>
        </a:p>
      </dgm:t>
    </dgm:pt>
    <dgm:pt modelId="{FD23E8C6-7DE7-4884-BF2A-CE5EB196C4B2}">
      <dgm:prSet phldrT="[Text]" custT="1"/>
      <dgm:spPr/>
      <dgm:t>
        <a:bodyPr/>
        <a:lstStyle/>
        <a:p>
          <a:r>
            <a:rPr lang="en-US" sz="1100" dirty="0"/>
            <a:t>Energy-intensive industries</a:t>
          </a:r>
          <a:endParaRPr lang="en-GB" sz="1100" dirty="0"/>
        </a:p>
      </dgm:t>
    </dgm:pt>
    <dgm:pt modelId="{F3DB578F-FEA6-44F9-92A1-CF198971B644}" type="parTrans" cxnId="{4F822805-A92C-4B61-B0FF-8C02D9FC9B3C}">
      <dgm:prSet/>
      <dgm:spPr/>
      <dgm:t>
        <a:bodyPr/>
        <a:lstStyle/>
        <a:p>
          <a:endParaRPr lang="en-GB" sz="4000"/>
        </a:p>
      </dgm:t>
    </dgm:pt>
    <dgm:pt modelId="{CC526824-1B5C-4AF5-88D4-A995699724D4}" type="sibTrans" cxnId="{4F822805-A92C-4B61-B0FF-8C02D9FC9B3C}">
      <dgm:prSet/>
      <dgm:spPr/>
      <dgm:t>
        <a:bodyPr/>
        <a:lstStyle/>
        <a:p>
          <a:endParaRPr lang="en-GB" sz="4000"/>
        </a:p>
      </dgm:t>
    </dgm:pt>
    <dgm:pt modelId="{71CA6117-7C90-4B18-94C0-D742FC7AACB3}">
      <dgm:prSet phldrT="[Text]" custT="1"/>
      <dgm:spPr/>
      <dgm:t>
        <a:bodyPr/>
        <a:lstStyle/>
        <a:p>
          <a:r>
            <a:rPr lang="en-US" sz="1100" dirty="0"/>
            <a:t>Clean technologies</a:t>
          </a:r>
          <a:endParaRPr lang="en-GB" sz="1100" dirty="0"/>
        </a:p>
      </dgm:t>
    </dgm:pt>
    <dgm:pt modelId="{78A77BF8-FDBC-4D2D-B3CE-3D22534571E2}" type="parTrans" cxnId="{FFC7F4C5-EEAE-4C76-8036-55D7593A7270}">
      <dgm:prSet/>
      <dgm:spPr/>
      <dgm:t>
        <a:bodyPr/>
        <a:lstStyle/>
        <a:p>
          <a:endParaRPr lang="en-GB" sz="4000"/>
        </a:p>
      </dgm:t>
    </dgm:pt>
    <dgm:pt modelId="{89967085-BD5C-466B-8BC1-31FB2EE83293}" type="sibTrans" cxnId="{FFC7F4C5-EEAE-4C76-8036-55D7593A7270}">
      <dgm:prSet/>
      <dgm:spPr/>
      <dgm:t>
        <a:bodyPr/>
        <a:lstStyle/>
        <a:p>
          <a:endParaRPr lang="en-GB" sz="4000"/>
        </a:p>
      </dgm:t>
    </dgm:pt>
    <dgm:pt modelId="{D45627B3-859A-436C-8E99-5687CB97B4B9}">
      <dgm:prSet phldrT="[Text]" custT="1"/>
      <dgm:spPr/>
      <dgm:t>
        <a:bodyPr/>
        <a:lstStyle/>
        <a:p>
          <a:r>
            <a:rPr lang="en-US" sz="1100" dirty="0"/>
            <a:t>Automotive</a:t>
          </a:r>
          <a:endParaRPr lang="en-GB" sz="1100" dirty="0"/>
        </a:p>
      </dgm:t>
    </dgm:pt>
    <dgm:pt modelId="{3956CE8F-7A7C-4D10-8185-07FF0860FE3D}" type="parTrans" cxnId="{F509B7DF-3416-4015-A789-393BC0ABC62D}">
      <dgm:prSet/>
      <dgm:spPr/>
      <dgm:t>
        <a:bodyPr/>
        <a:lstStyle/>
        <a:p>
          <a:endParaRPr lang="en-GB" sz="4000"/>
        </a:p>
      </dgm:t>
    </dgm:pt>
    <dgm:pt modelId="{FDE2A6F3-616C-47CD-AB20-C6B7B090A57B}" type="sibTrans" cxnId="{F509B7DF-3416-4015-A789-393BC0ABC62D}">
      <dgm:prSet/>
      <dgm:spPr/>
      <dgm:t>
        <a:bodyPr/>
        <a:lstStyle/>
        <a:p>
          <a:endParaRPr lang="en-GB" sz="4000"/>
        </a:p>
      </dgm:t>
    </dgm:pt>
    <dgm:pt modelId="{7F4364CD-8C97-4CC9-B719-C32A0A61C47C}">
      <dgm:prSet phldrT="[Text]" custT="1"/>
      <dgm:spPr/>
      <dgm:t>
        <a:bodyPr/>
        <a:lstStyle/>
        <a:p>
          <a:r>
            <a:rPr lang="en-US" sz="1100" dirty="0"/>
            <a:t>Defence</a:t>
          </a:r>
          <a:endParaRPr lang="en-GB" sz="1100" dirty="0"/>
        </a:p>
      </dgm:t>
    </dgm:pt>
    <dgm:pt modelId="{8495D002-DC33-4747-BC3D-799C9BD4E08D}" type="parTrans" cxnId="{F42A7E4E-B56A-471D-8BD5-4E40FDA4E1BC}">
      <dgm:prSet/>
      <dgm:spPr/>
      <dgm:t>
        <a:bodyPr/>
        <a:lstStyle/>
        <a:p>
          <a:endParaRPr lang="en-GB" sz="4000"/>
        </a:p>
      </dgm:t>
    </dgm:pt>
    <dgm:pt modelId="{A1BCDAFF-E0AB-4E11-BE15-E137AFCCB102}" type="sibTrans" cxnId="{F42A7E4E-B56A-471D-8BD5-4E40FDA4E1BC}">
      <dgm:prSet/>
      <dgm:spPr/>
      <dgm:t>
        <a:bodyPr/>
        <a:lstStyle/>
        <a:p>
          <a:endParaRPr lang="en-GB" sz="4000"/>
        </a:p>
      </dgm:t>
    </dgm:pt>
    <dgm:pt modelId="{0B58F625-A50B-4482-BC69-2CD454184858}">
      <dgm:prSet phldrT="[Text]" custT="1"/>
      <dgm:spPr/>
      <dgm:t>
        <a:bodyPr/>
        <a:lstStyle/>
        <a:p>
          <a:r>
            <a:rPr lang="en-US" sz="1100" dirty="0"/>
            <a:t>Space</a:t>
          </a:r>
          <a:endParaRPr lang="en-GB" sz="1100" dirty="0"/>
        </a:p>
      </dgm:t>
    </dgm:pt>
    <dgm:pt modelId="{9B63C095-8C4E-4432-B281-7DB737A018CD}" type="parTrans" cxnId="{0A658C48-17C2-4783-863F-94389E709E5C}">
      <dgm:prSet/>
      <dgm:spPr/>
      <dgm:t>
        <a:bodyPr/>
        <a:lstStyle/>
        <a:p>
          <a:endParaRPr lang="en-GB" sz="4000"/>
        </a:p>
      </dgm:t>
    </dgm:pt>
    <dgm:pt modelId="{3C329627-76BD-481F-9E6D-ED43D79A3E3A}" type="sibTrans" cxnId="{0A658C48-17C2-4783-863F-94389E709E5C}">
      <dgm:prSet/>
      <dgm:spPr/>
      <dgm:t>
        <a:bodyPr/>
        <a:lstStyle/>
        <a:p>
          <a:endParaRPr lang="en-GB" sz="4000"/>
        </a:p>
      </dgm:t>
    </dgm:pt>
    <dgm:pt modelId="{4E5BD45D-1577-4E41-B03E-B73FDF0CB296}">
      <dgm:prSet phldrT="[Text]" custT="1"/>
      <dgm:spPr/>
      <dgm:t>
        <a:bodyPr/>
        <a:lstStyle/>
        <a:p>
          <a:r>
            <a:rPr lang="en-US" sz="1100" dirty="0"/>
            <a:t>Pharma</a:t>
          </a:r>
          <a:endParaRPr lang="en-GB" sz="1100" dirty="0"/>
        </a:p>
      </dgm:t>
    </dgm:pt>
    <dgm:pt modelId="{EBC3F895-C00F-4B18-AAEC-8B428C5468AC}" type="parTrans" cxnId="{016EA037-F075-40E0-BEAF-FBDC9BBBEDD0}">
      <dgm:prSet/>
      <dgm:spPr/>
      <dgm:t>
        <a:bodyPr/>
        <a:lstStyle/>
        <a:p>
          <a:endParaRPr lang="en-GB" sz="4000"/>
        </a:p>
      </dgm:t>
    </dgm:pt>
    <dgm:pt modelId="{848594DF-6626-4992-87AC-66266FFB8678}" type="sibTrans" cxnId="{016EA037-F075-40E0-BEAF-FBDC9BBBEDD0}">
      <dgm:prSet/>
      <dgm:spPr/>
      <dgm:t>
        <a:bodyPr/>
        <a:lstStyle/>
        <a:p>
          <a:endParaRPr lang="en-GB" sz="4000"/>
        </a:p>
      </dgm:t>
    </dgm:pt>
    <dgm:pt modelId="{E10DF790-515B-4ECD-B6B9-86F2E1896DEE}">
      <dgm:prSet phldrT="[Text]" custT="1"/>
      <dgm:spPr/>
      <dgm:t>
        <a:bodyPr/>
        <a:lstStyle/>
        <a:p>
          <a:r>
            <a:rPr lang="en-US" sz="1100" dirty="0"/>
            <a:t>Transport</a:t>
          </a:r>
          <a:endParaRPr lang="en-GB" sz="1100" dirty="0"/>
        </a:p>
      </dgm:t>
    </dgm:pt>
    <dgm:pt modelId="{D0CE9F64-F917-4E63-9122-7C5ABF0B364A}" type="parTrans" cxnId="{F8352040-AB80-401E-B3C1-32B2BE299C5A}">
      <dgm:prSet/>
      <dgm:spPr/>
      <dgm:t>
        <a:bodyPr/>
        <a:lstStyle/>
        <a:p>
          <a:endParaRPr lang="en-GB" sz="4000"/>
        </a:p>
      </dgm:t>
    </dgm:pt>
    <dgm:pt modelId="{E423447C-1770-48F4-A4EC-A5E192DCFF39}" type="sibTrans" cxnId="{F8352040-AB80-401E-B3C1-32B2BE299C5A}">
      <dgm:prSet/>
      <dgm:spPr/>
      <dgm:t>
        <a:bodyPr/>
        <a:lstStyle/>
        <a:p>
          <a:endParaRPr lang="en-GB" sz="4000"/>
        </a:p>
      </dgm:t>
    </dgm:pt>
    <dgm:pt modelId="{B288D70D-3F2E-463D-903F-33B340829F42}" type="pres">
      <dgm:prSet presAssocID="{634F0131-7A23-45BE-B8CE-C5AB7BD958D3}" presName="hierChild1" presStyleCnt="0">
        <dgm:presLayoutVars>
          <dgm:orgChart val="1"/>
          <dgm:chPref val="1"/>
          <dgm:dir/>
          <dgm:animOne val="branch"/>
          <dgm:animLvl val="lvl"/>
          <dgm:resizeHandles/>
        </dgm:presLayoutVars>
      </dgm:prSet>
      <dgm:spPr/>
    </dgm:pt>
    <dgm:pt modelId="{81A6891A-8432-4F08-B4C6-A363A21312C3}" type="pres">
      <dgm:prSet presAssocID="{62F0A3C2-5134-4B6A-A27D-2DFACB0218D8}" presName="hierRoot1" presStyleCnt="0">
        <dgm:presLayoutVars>
          <dgm:hierBranch val="init"/>
        </dgm:presLayoutVars>
      </dgm:prSet>
      <dgm:spPr/>
    </dgm:pt>
    <dgm:pt modelId="{D57A4C42-07DA-4F7D-B87B-2EAD6B40AF11}" type="pres">
      <dgm:prSet presAssocID="{62F0A3C2-5134-4B6A-A27D-2DFACB0218D8}" presName="rootComposite1" presStyleCnt="0"/>
      <dgm:spPr/>
    </dgm:pt>
    <dgm:pt modelId="{1814030D-8509-4165-9B31-0A08BDDDFF83}" type="pres">
      <dgm:prSet presAssocID="{62F0A3C2-5134-4B6A-A27D-2DFACB0218D8}" presName="rootText1" presStyleLbl="node0" presStyleIdx="0" presStyleCnt="1" custScaleX="123424" custScaleY="162553">
        <dgm:presLayoutVars>
          <dgm:chPref val="3"/>
        </dgm:presLayoutVars>
      </dgm:prSet>
      <dgm:spPr/>
    </dgm:pt>
    <dgm:pt modelId="{4975A3BB-EFEA-4336-9D07-348E56CD795B}" type="pres">
      <dgm:prSet presAssocID="{62F0A3C2-5134-4B6A-A27D-2DFACB0218D8}" presName="rootConnector1" presStyleLbl="node1" presStyleIdx="0" presStyleCnt="0"/>
      <dgm:spPr/>
    </dgm:pt>
    <dgm:pt modelId="{EFDA3303-39D4-4374-93DA-1C10DA10EAB4}" type="pres">
      <dgm:prSet presAssocID="{62F0A3C2-5134-4B6A-A27D-2DFACB0218D8}" presName="hierChild2" presStyleCnt="0"/>
      <dgm:spPr/>
    </dgm:pt>
    <dgm:pt modelId="{2F4768F4-98C0-41AB-BBDC-E42A5343CA2F}" type="pres">
      <dgm:prSet presAssocID="{8B99BFE9-0F7B-4B32-AB80-9B4EC4602959}" presName="Name37" presStyleLbl="parChTrans1D2" presStyleIdx="0" presStyleCnt="1"/>
      <dgm:spPr/>
    </dgm:pt>
    <dgm:pt modelId="{1E38630B-3D8E-452F-BD3E-B14B63220257}" type="pres">
      <dgm:prSet presAssocID="{608372C2-705C-4555-A03D-EF2822E0F308}" presName="hierRoot2" presStyleCnt="0">
        <dgm:presLayoutVars>
          <dgm:hierBranch/>
        </dgm:presLayoutVars>
      </dgm:prSet>
      <dgm:spPr/>
    </dgm:pt>
    <dgm:pt modelId="{E9EE402A-4E14-47E5-A91E-1D7C7DF11B75}" type="pres">
      <dgm:prSet presAssocID="{608372C2-705C-4555-A03D-EF2822E0F308}" presName="rootComposite" presStyleCnt="0"/>
      <dgm:spPr/>
    </dgm:pt>
    <dgm:pt modelId="{7FEC3F99-1924-4681-8B0B-AFFC1A1FA10B}" type="pres">
      <dgm:prSet presAssocID="{608372C2-705C-4555-A03D-EF2822E0F308}" presName="rootText" presStyleLbl="node2" presStyleIdx="0" presStyleCnt="1" custScaleX="127239" custScaleY="112462">
        <dgm:presLayoutVars>
          <dgm:chPref val="3"/>
        </dgm:presLayoutVars>
      </dgm:prSet>
      <dgm:spPr/>
    </dgm:pt>
    <dgm:pt modelId="{CFBBF12B-685C-4681-8865-BF7B194D0593}" type="pres">
      <dgm:prSet presAssocID="{608372C2-705C-4555-A03D-EF2822E0F308}" presName="rootConnector" presStyleLbl="node2" presStyleIdx="0" presStyleCnt="1"/>
      <dgm:spPr/>
    </dgm:pt>
    <dgm:pt modelId="{F13EF8F9-CFE5-4B36-80F6-7EC03C5E76EC}" type="pres">
      <dgm:prSet presAssocID="{608372C2-705C-4555-A03D-EF2822E0F308}" presName="hierChild4" presStyleCnt="0"/>
      <dgm:spPr/>
    </dgm:pt>
    <dgm:pt modelId="{5355CB83-25D7-4BA8-88E2-9DDFE6D52BD6}" type="pres">
      <dgm:prSet presAssocID="{A64E858E-591B-4595-963B-2EF22EDF1E88}" presName="Name35" presStyleLbl="parChTrans1D3" presStyleIdx="0" presStyleCnt="10"/>
      <dgm:spPr/>
    </dgm:pt>
    <dgm:pt modelId="{A960B74E-87DC-406E-9E53-2FBED421AC83}" type="pres">
      <dgm:prSet presAssocID="{B3F48F62-CA79-42B7-B515-68D2F27A92E1}" presName="hierRoot2" presStyleCnt="0">
        <dgm:presLayoutVars>
          <dgm:hierBranch val="init"/>
        </dgm:presLayoutVars>
      </dgm:prSet>
      <dgm:spPr/>
    </dgm:pt>
    <dgm:pt modelId="{2DFC5452-42F8-4BB0-92A4-6EA5D8748883}" type="pres">
      <dgm:prSet presAssocID="{B3F48F62-CA79-42B7-B515-68D2F27A92E1}" presName="rootComposite" presStyleCnt="0"/>
      <dgm:spPr/>
    </dgm:pt>
    <dgm:pt modelId="{CCD8CD69-FF1C-44E6-B28B-E57A0CD352AD}" type="pres">
      <dgm:prSet presAssocID="{B3F48F62-CA79-42B7-B515-68D2F27A92E1}" presName="rootText" presStyleLbl="node3" presStyleIdx="0" presStyleCnt="10">
        <dgm:presLayoutVars>
          <dgm:chPref val="3"/>
        </dgm:presLayoutVars>
      </dgm:prSet>
      <dgm:spPr/>
    </dgm:pt>
    <dgm:pt modelId="{66A800D4-397D-44AC-919D-4E1230BDE05F}" type="pres">
      <dgm:prSet presAssocID="{B3F48F62-CA79-42B7-B515-68D2F27A92E1}" presName="rootConnector" presStyleLbl="node3" presStyleIdx="0" presStyleCnt="10"/>
      <dgm:spPr/>
    </dgm:pt>
    <dgm:pt modelId="{B9EB9784-83DA-49A9-A103-1088717951AE}" type="pres">
      <dgm:prSet presAssocID="{B3F48F62-CA79-42B7-B515-68D2F27A92E1}" presName="hierChild4" presStyleCnt="0"/>
      <dgm:spPr/>
    </dgm:pt>
    <dgm:pt modelId="{9E1C1FAA-92C4-4D44-A2C2-29BC03BCD3D1}" type="pres">
      <dgm:prSet presAssocID="{B3F48F62-CA79-42B7-B515-68D2F27A92E1}" presName="hierChild5" presStyleCnt="0"/>
      <dgm:spPr/>
    </dgm:pt>
    <dgm:pt modelId="{6427B299-3A8D-4424-A76C-67FA8D2D3542}" type="pres">
      <dgm:prSet presAssocID="{D61D27ED-AFCC-488B-82B5-7CF609B3635B}" presName="Name35" presStyleLbl="parChTrans1D3" presStyleIdx="1" presStyleCnt="10"/>
      <dgm:spPr/>
    </dgm:pt>
    <dgm:pt modelId="{0EE86010-496F-483D-8F51-DC422140B52C}" type="pres">
      <dgm:prSet presAssocID="{C8BE4993-5E69-4199-B1B3-3A7EC9C5C61B}" presName="hierRoot2" presStyleCnt="0">
        <dgm:presLayoutVars>
          <dgm:hierBranch val="init"/>
        </dgm:presLayoutVars>
      </dgm:prSet>
      <dgm:spPr/>
    </dgm:pt>
    <dgm:pt modelId="{A8198B36-9E35-4919-8702-5FDC4020CA23}" type="pres">
      <dgm:prSet presAssocID="{C8BE4993-5E69-4199-B1B3-3A7EC9C5C61B}" presName="rootComposite" presStyleCnt="0"/>
      <dgm:spPr/>
    </dgm:pt>
    <dgm:pt modelId="{D02C3B31-18F0-402D-ABE0-3C443AA4CB4C}" type="pres">
      <dgm:prSet presAssocID="{C8BE4993-5E69-4199-B1B3-3A7EC9C5C61B}" presName="rootText" presStyleLbl="node3" presStyleIdx="1" presStyleCnt="10">
        <dgm:presLayoutVars>
          <dgm:chPref val="3"/>
        </dgm:presLayoutVars>
      </dgm:prSet>
      <dgm:spPr/>
    </dgm:pt>
    <dgm:pt modelId="{13730C7D-9AD6-4ACE-9973-1F3C35C7B371}" type="pres">
      <dgm:prSet presAssocID="{C8BE4993-5E69-4199-B1B3-3A7EC9C5C61B}" presName="rootConnector" presStyleLbl="node3" presStyleIdx="1" presStyleCnt="10"/>
      <dgm:spPr/>
    </dgm:pt>
    <dgm:pt modelId="{7D4464D1-8432-415C-AD44-2FE76EBBE48E}" type="pres">
      <dgm:prSet presAssocID="{C8BE4993-5E69-4199-B1B3-3A7EC9C5C61B}" presName="hierChild4" presStyleCnt="0"/>
      <dgm:spPr/>
    </dgm:pt>
    <dgm:pt modelId="{C372A325-591A-4112-89AB-2CDC8099B103}" type="pres">
      <dgm:prSet presAssocID="{C8BE4993-5E69-4199-B1B3-3A7EC9C5C61B}" presName="hierChild5" presStyleCnt="0"/>
      <dgm:spPr/>
    </dgm:pt>
    <dgm:pt modelId="{40FBD926-4AD1-4352-9E6B-D28DEC8BEAA4}" type="pres">
      <dgm:prSet presAssocID="{9874FD84-E651-4799-B334-895B7A9CA85B}" presName="Name35" presStyleLbl="parChTrans1D3" presStyleIdx="2" presStyleCnt="10"/>
      <dgm:spPr/>
    </dgm:pt>
    <dgm:pt modelId="{E7F0537E-F834-4AFF-A316-F8267357106A}" type="pres">
      <dgm:prSet presAssocID="{E4F63850-9C0A-4427-B5F1-DB2552B4A7E0}" presName="hierRoot2" presStyleCnt="0">
        <dgm:presLayoutVars>
          <dgm:hierBranch val="r"/>
        </dgm:presLayoutVars>
      </dgm:prSet>
      <dgm:spPr/>
    </dgm:pt>
    <dgm:pt modelId="{FF9BBF34-C72A-4D7D-8E43-78739A170A23}" type="pres">
      <dgm:prSet presAssocID="{E4F63850-9C0A-4427-B5F1-DB2552B4A7E0}" presName="rootComposite" presStyleCnt="0"/>
      <dgm:spPr/>
    </dgm:pt>
    <dgm:pt modelId="{BF83D533-FDE0-4DF6-BBE6-27AF113B9BAB}" type="pres">
      <dgm:prSet presAssocID="{E4F63850-9C0A-4427-B5F1-DB2552B4A7E0}" presName="rootText" presStyleLbl="node3" presStyleIdx="2" presStyleCnt="10">
        <dgm:presLayoutVars>
          <dgm:chPref val="3"/>
        </dgm:presLayoutVars>
      </dgm:prSet>
      <dgm:spPr/>
    </dgm:pt>
    <dgm:pt modelId="{48F192AC-77A2-4BF8-962A-960BDDF2B2E6}" type="pres">
      <dgm:prSet presAssocID="{E4F63850-9C0A-4427-B5F1-DB2552B4A7E0}" presName="rootConnector" presStyleLbl="node3" presStyleIdx="2" presStyleCnt="10"/>
      <dgm:spPr/>
    </dgm:pt>
    <dgm:pt modelId="{D7BE386D-E75F-4F9C-97FB-917EE8AD50DA}" type="pres">
      <dgm:prSet presAssocID="{E4F63850-9C0A-4427-B5F1-DB2552B4A7E0}" presName="hierChild4" presStyleCnt="0"/>
      <dgm:spPr/>
    </dgm:pt>
    <dgm:pt modelId="{7B091CD2-D743-4A88-9152-22814E38561C}" type="pres">
      <dgm:prSet presAssocID="{D128BC38-755A-458C-B058-79642B97113B}" presName="Name50" presStyleLbl="parChTrans1D4" presStyleIdx="0" presStyleCnt="3"/>
      <dgm:spPr/>
    </dgm:pt>
    <dgm:pt modelId="{D175A3D6-98CF-4B7C-AF8B-5417A885B18D}" type="pres">
      <dgm:prSet presAssocID="{B61F8B62-4643-4762-AAE8-67B9743A0209}" presName="hierRoot2" presStyleCnt="0">
        <dgm:presLayoutVars>
          <dgm:hierBranch val="init"/>
        </dgm:presLayoutVars>
      </dgm:prSet>
      <dgm:spPr/>
    </dgm:pt>
    <dgm:pt modelId="{EB7DF631-7C2F-4085-B54D-BF79084D4952}" type="pres">
      <dgm:prSet presAssocID="{B61F8B62-4643-4762-AAE8-67B9743A0209}" presName="rootComposite" presStyleCnt="0"/>
      <dgm:spPr/>
    </dgm:pt>
    <dgm:pt modelId="{6D1E9038-7554-4B9D-A875-793FA459E3BC}" type="pres">
      <dgm:prSet presAssocID="{B61F8B62-4643-4762-AAE8-67B9743A0209}" presName="rootText" presStyleLbl="node4" presStyleIdx="0" presStyleCnt="3" custScaleX="102541" custScaleY="120221">
        <dgm:presLayoutVars>
          <dgm:chPref val="3"/>
        </dgm:presLayoutVars>
      </dgm:prSet>
      <dgm:spPr/>
    </dgm:pt>
    <dgm:pt modelId="{DF5644E4-CCDE-4F51-B2E3-2B96B03590FB}" type="pres">
      <dgm:prSet presAssocID="{B61F8B62-4643-4762-AAE8-67B9743A0209}" presName="rootConnector" presStyleLbl="node4" presStyleIdx="0" presStyleCnt="3"/>
      <dgm:spPr/>
    </dgm:pt>
    <dgm:pt modelId="{01A13AED-49FE-48E2-929F-A37C71365324}" type="pres">
      <dgm:prSet presAssocID="{B61F8B62-4643-4762-AAE8-67B9743A0209}" presName="hierChild4" presStyleCnt="0"/>
      <dgm:spPr/>
    </dgm:pt>
    <dgm:pt modelId="{B773C342-CC3C-4915-B790-3C9CA51D50BA}" type="pres">
      <dgm:prSet presAssocID="{B61F8B62-4643-4762-AAE8-67B9743A0209}" presName="hierChild5" presStyleCnt="0"/>
      <dgm:spPr/>
    </dgm:pt>
    <dgm:pt modelId="{F7958698-00CC-4A5C-83AD-6B64979AFF3D}" type="pres">
      <dgm:prSet presAssocID="{8812B32A-1E81-4637-AF43-3EBDA3754A3B}" presName="Name50" presStyleLbl="parChTrans1D4" presStyleIdx="1" presStyleCnt="3"/>
      <dgm:spPr/>
    </dgm:pt>
    <dgm:pt modelId="{DC1B9AAE-3BD7-4709-BAB5-996086CA2B40}" type="pres">
      <dgm:prSet presAssocID="{E77DF78E-0273-4D36-AB87-22852D6CC860}" presName="hierRoot2" presStyleCnt="0">
        <dgm:presLayoutVars>
          <dgm:hierBranch val="init"/>
        </dgm:presLayoutVars>
      </dgm:prSet>
      <dgm:spPr/>
    </dgm:pt>
    <dgm:pt modelId="{712142A1-FFB4-4C55-A30E-EA42AF169D7F}" type="pres">
      <dgm:prSet presAssocID="{E77DF78E-0273-4D36-AB87-22852D6CC860}" presName="rootComposite" presStyleCnt="0"/>
      <dgm:spPr/>
    </dgm:pt>
    <dgm:pt modelId="{20FEF7D8-BD18-4645-8E51-7A1D4A8D2925}" type="pres">
      <dgm:prSet presAssocID="{E77DF78E-0273-4D36-AB87-22852D6CC860}" presName="rootText" presStyleLbl="node4" presStyleIdx="1" presStyleCnt="3" custScaleX="102541" custScaleY="120221" custLinFactNeighborX="-872" custLinFactNeighborY="-5232">
        <dgm:presLayoutVars>
          <dgm:chPref val="3"/>
        </dgm:presLayoutVars>
      </dgm:prSet>
      <dgm:spPr/>
    </dgm:pt>
    <dgm:pt modelId="{8ACD7D00-4456-44FF-8AA6-3B1B70AD8249}" type="pres">
      <dgm:prSet presAssocID="{E77DF78E-0273-4D36-AB87-22852D6CC860}" presName="rootConnector" presStyleLbl="node4" presStyleIdx="1" presStyleCnt="3"/>
      <dgm:spPr/>
    </dgm:pt>
    <dgm:pt modelId="{7DF55D82-B6AD-4F89-BE8C-990C52BAB29B}" type="pres">
      <dgm:prSet presAssocID="{E77DF78E-0273-4D36-AB87-22852D6CC860}" presName="hierChild4" presStyleCnt="0"/>
      <dgm:spPr/>
    </dgm:pt>
    <dgm:pt modelId="{FA9B0E84-F48A-47BF-B0F8-8B65DEDF7A2F}" type="pres">
      <dgm:prSet presAssocID="{E77DF78E-0273-4D36-AB87-22852D6CC860}" presName="hierChild5" presStyleCnt="0"/>
      <dgm:spPr/>
    </dgm:pt>
    <dgm:pt modelId="{F9B98074-898B-4873-AC6F-017DA40D7ED8}" type="pres">
      <dgm:prSet presAssocID="{97E42F6A-F0D7-445A-A4B6-D7CF34AC5637}" presName="Name50" presStyleLbl="parChTrans1D4" presStyleIdx="2" presStyleCnt="3"/>
      <dgm:spPr/>
    </dgm:pt>
    <dgm:pt modelId="{1C21C465-B817-4E72-86FC-1589B9F40A4C}" type="pres">
      <dgm:prSet presAssocID="{A80B46CC-6EBC-4330-B854-264EF9944F99}" presName="hierRoot2" presStyleCnt="0">
        <dgm:presLayoutVars>
          <dgm:hierBranch val="init"/>
        </dgm:presLayoutVars>
      </dgm:prSet>
      <dgm:spPr/>
    </dgm:pt>
    <dgm:pt modelId="{DCE6B51B-B50F-4501-82D9-7CE716F4F542}" type="pres">
      <dgm:prSet presAssocID="{A80B46CC-6EBC-4330-B854-264EF9944F99}" presName="rootComposite" presStyleCnt="0"/>
      <dgm:spPr/>
    </dgm:pt>
    <dgm:pt modelId="{374733D5-1E5F-49D3-AFDE-2A47210E1275}" type="pres">
      <dgm:prSet presAssocID="{A80B46CC-6EBC-4330-B854-264EF9944F99}" presName="rootText" presStyleLbl="node4" presStyleIdx="2" presStyleCnt="3" custScaleX="102541" custScaleY="146534" custLinFactNeighborX="-2737">
        <dgm:presLayoutVars>
          <dgm:chPref val="3"/>
        </dgm:presLayoutVars>
      </dgm:prSet>
      <dgm:spPr/>
    </dgm:pt>
    <dgm:pt modelId="{120AE96E-F089-41A1-9B33-496D5076FE7B}" type="pres">
      <dgm:prSet presAssocID="{A80B46CC-6EBC-4330-B854-264EF9944F99}" presName="rootConnector" presStyleLbl="node4" presStyleIdx="2" presStyleCnt="3"/>
      <dgm:spPr/>
    </dgm:pt>
    <dgm:pt modelId="{5B11CC0D-7D05-432C-8AE4-12E8EA996E74}" type="pres">
      <dgm:prSet presAssocID="{A80B46CC-6EBC-4330-B854-264EF9944F99}" presName="hierChild4" presStyleCnt="0"/>
      <dgm:spPr/>
    </dgm:pt>
    <dgm:pt modelId="{E7F4D18E-FC0D-40C0-808E-E6D264314191}" type="pres">
      <dgm:prSet presAssocID="{A80B46CC-6EBC-4330-B854-264EF9944F99}" presName="hierChild5" presStyleCnt="0"/>
      <dgm:spPr/>
    </dgm:pt>
    <dgm:pt modelId="{542FA399-734E-4F78-A53D-6B46F9B64499}" type="pres">
      <dgm:prSet presAssocID="{E4F63850-9C0A-4427-B5F1-DB2552B4A7E0}" presName="hierChild5" presStyleCnt="0"/>
      <dgm:spPr/>
    </dgm:pt>
    <dgm:pt modelId="{26A27917-B4A2-4A0A-A2F4-F91CA41D728B}" type="pres">
      <dgm:prSet presAssocID="{F3DB578F-FEA6-44F9-92A1-CF198971B644}" presName="Name35" presStyleLbl="parChTrans1D3" presStyleIdx="3" presStyleCnt="10"/>
      <dgm:spPr/>
    </dgm:pt>
    <dgm:pt modelId="{6BA93F96-2D61-4474-B8A6-EA3EEC0BD3F4}" type="pres">
      <dgm:prSet presAssocID="{FD23E8C6-7DE7-4884-BF2A-CE5EB196C4B2}" presName="hierRoot2" presStyleCnt="0">
        <dgm:presLayoutVars>
          <dgm:hierBranch val="init"/>
        </dgm:presLayoutVars>
      </dgm:prSet>
      <dgm:spPr/>
    </dgm:pt>
    <dgm:pt modelId="{21820DBE-CAD9-4958-A862-03EF9C6D84A8}" type="pres">
      <dgm:prSet presAssocID="{FD23E8C6-7DE7-4884-BF2A-CE5EB196C4B2}" presName="rootComposite" presStyleCnt="0"/>
      <dgm:spPr/>
    </dgm:pt>
    <dgm:pt modelId="{0A66C172-6DC6-4981-9F11-919093ED4BFE}" type="pres">
      <dgm:prSet presAssocID="{FD23E8C6-7DE7-4884-BF2A-CE5EB196C4B2}" presName="rootText" presStyleLbl="node3" presStyleIdx="3" presStyleCnt="10">
        <dgm:presLayoutVars>
          <dgm:chPref val="3"/>
        </dgm:presLayoutVars>
      </dgm:prSet>
      <dgm:spPr/>
    </dgm:pt>
    <dgm:pt modelId="{6B90C8F3-F9AD-418F-B0FC-0121365C30FC}" type="pres">
      <dgm:prSet presAssocID="{FD23E8C6-7DE7-4884-BF2A-CE5EB196C4B2}" presName="rootConnector" presStyleLbl="node3" presStyleIdx="3" presStyleCnt="10"/>
      <dgm:spPr/>
    </dgm:pt>
    <dgm:pt modelId="{1CCEDC3D-7BF2-44F3-8078-CDB4246771D8}" type="pres">
      <dgm:prSet presAssocID="{FD23E8C6-7DE7-4884-BF2A-CE5EB196C4B2}" presName="hierChild4" presStyleCnt="0"/>
      <dgm:spPr/>
    </dgm:pt>
    <dgm:pt modelId="{FE00F3A7-BD78-4D7A-BD74-8DA5D6099185}" type="pres">
      <dgm:prSet presAssocID="{FD23E8C6-7DE7-4884-BF2A-CE5EB196C4B2}" presName="hierChild5" presStyleCnt="0"/>
      <dgm:spPr/>
    </dgm:pt>
    <dgm:pt modelId="{42BD21EB-E2BA-4B26-AAB2-B1A0C07136AE}" type="pres">
      <dgm:prSet presAssocID="{78A77BF8-FDBC-4D2D-B3CE-3D22534571E2}" presName="Name35" presStyleLbl="parChTrans1D3" presStyleIdx="4" presStyleCnt="10"/>
      <dgm:spPr/>
    </dgm:pt>
    <dgm:pt modelId="{397334E9-C8F5-4244-9015-094256EB96B7}" type="pres">
      <dgm:prSet presAssocID="{71CA6117-7C90-4B18-94C0-D742FC7AACB3}" presName="hierRoot2" presStyleCnt="0">
        <dgm:presLayoutVars>
          <dgm:hierBranch val="init"/>
        </dgm:presLayoutVars>
      </dgm:prSet>
      <dgm:spPr/>
    </dgm:pt>
    <dgm:pt modelId="{0DB82E31-28D4-4E96-9E0A-9498523AD297}" type="pres">
      <dgm:prSet presAssocID="{71CA6117-7C90-4B18-94C0-D742FC7AACB3}" presName="rootComposite" presStyleCnt="0"/>
      <dgm:spPr/>
    </dgm:pt>
    <dgm:pt modelId="{904BA71D-3301-4620-AD20-7B55DF39C3DB}" type="pres">
      <dgm:prSet presAssocID="{71CA6117-7C90-4B18-94C0-D742FC7AACB3}" presName="rootText" presStyleLbl="node3" presStyleIdx="4" presStyleCnt="10">
        <dgm:presLayoutVars>
          <dgm:chPref val="3"/>
        </dgm:presLayoutVars>
      </dgm:prSet>
      <dgm:spPr/>
    </dgm:pt>
    <dgm:pt modelId="{37A23ABF-6B04-42FA-9D82-80D382ABC83D}" type="pres">
      <dgm:prSet presAssocID="{71CA6117-7C90-4B18-94C0-D742FC7AACB3}" presName="rootConnector" presStyleLbl="node3" presStyleIdx="4" presStyleCnt="10"/>
      <dgm:spPr/>
    </dgm:pt>
    <dgm:pt modelId="{07DC3C8D-B036-4DF2-AD74-108FC0F5022C}" type="pres">
      <dgm:prSet presAssocID="{71CA6117-7C90-4B18-94C0-D742FC7AACB3}" presName="hierChild4" presStyleCnt="0"/>
      <dgm:spPr/>
    </dgm:pt>
    <dgm:pt modelId="{6DCE2CD8-1B4E-41D5-84E1-F2F09952CA1B}" type="pres">
      <dgm:prSet presAssocID="{71CA6117-7C90-4B18-94C0-D742FC7AACB3}" presName="hierChild5" presStyleCnt="0"/>
      <dgm:spPr/>
    </dgm:pt>
    <dgm:pt modelId="{01BD3275-3411-4B29-B58D-CFF856C0668B}" type="pres">
      <dgm:prSet presAssocID="{3956CE8F-7A7C-4D10-8185-07FF0860FE3D}" presName="Name35" presStyleLbl="parChTrans1D3" presStyleIdx="5" presStyleCnt="10"/>
      <dgm:spPr/>
    </dgm:pt>
    <dgm:pt modelId="{8C555456-AF97-4D9D-8B0C-B498145F746A}" type="pres">
      <dgm:prSet presAssocID="{D45627B3-859A-436C-8E99-5687CB97B4B9}" presName="hierRoot2" presStyleCnt="0">
        <dgm:presLayoutVars>
          <dgm:hierBranch val="init"/>
        </dgm:presLayoutVars>
      </dgm:prSet>
      <dgm:spPr/>
    </dgm:pt>
    <dgm:pt modelId="{F832307B-74E7-4A08-82C4-E56C9DD41018}" type="pres">
      <dgm:prSet presAssocID="{D45627B3-859A-436C-8E99-5687CB97B4B9}" presName="rootComposite" presStyleCnt="0"/>
      <dgm:spPr/>
    </dgm:pt>
    <dgm:pt modelId="{39981999-2097-462C-B8A4-114A60A76FCF}" type="pres">
      <dgm:prSet presAssocID="{D45627B3-859A-436C-8E99-5687CB97B4B9}" presName="rootText" presStyleLbl="node3" presStyleIdx="5" presStyleCnt="10">
        <dgm:presLayoutVars>
          <dgm:chPref val="3"/>
        </dgm:presLayoutVars>
      </dgm:prSet>
      <dgm:spPr/>
    </dgm:pt>
    <dgm:pt modelId="{919FB4B7-64ED-49CF-ADDD-7946BDC407BC}" type="pres">
      <dgm:prSet presAssocID="{D45627B3-859A-436C-8E99-5687CB97B4B9}" presName="rootConnector" presStyleLbl="node3" presStyleIdx="5" presStyleCnt="10"/>
      <dgm:spPr/>
    </dgm:pt>
    <dgm:pt modelId="{2C6B5640-8532-4BC1-933D-DA44A6EC6100}" type="pres">
      <dgm:prSet presAssocID="{D45627B3-859A-436C-8E99-5687CB97B4B9}" presName="hierChild4" presStyleCnt="0"/>
      <dgm:spPr/>
    </dgm:pt>
    <dgm:pt modelId="{4CDB6B09-C585-4202-8111-1D2E80751707}" type="pres">
      <dgm:prSet presAssocID="{D45627B3-859A-436C-8E99-5687CB97B4B9}" presName="hierChild5" presStyleCnt="0"/>
      <dgm:spPr/>
    </dgm:pt>
    <dgm:pt modelId="{2384B130-D507-4F08-B00B-C8706C033AED}" type="pres">
      <dgm:prSet presAssocID="{8495D002-DC33-4747-BC3D-799C9BD4E08D}" presName="Name35" presStyleLbl="parChTrans1D3" presStyleIdx="6" presStyleCnt="10"/>
      <dgm:spPr/>
    </dgm:pt>
    <dgm:pt modelId="{02E54936-53CD-44A0-8A87-9D78D42164E7}" type="pres">
      <dgm:prSet presAssocID="{7F4364CD-8C97-4CC9-B719-C32A0A61C47C}" presName="hierRoot2" presStyleCnt="0">
        <dgm:presLayoutVars>
          <dgm:hierBranch val="init"/>
        </dgm:presLayoutVars>
      </dgm:prSet>
      <dgm:spPr/>
    </dgm:pt>
    <dgm:pt modelId="{32788731-26C7-431C-A079-5CCEB54D5FA7}" type="pres">
      <dgm:prSet presAssocID="{7F4364CD-8C97-4CC9-B719-C32A0A61C47C}" presName="rootComposite" presStyleCnt="0"/>
      <dgm:spPr/>
    </dgm:pt>
    <dgm:pt modelId="{43220BEA-8131-498E-B6D3-314E17AB051D}" type="pres">
      <dgm:prSet presAssocID="{7F4364CD-8C97-4CC9-B719-C32A0A61C47C}" presName="rootText" presStyleLbl="node3" presStyleIdx="6" presStyleCnt="10">
        <dgm:presLayoutVars>
          <dgm:chPref val="3"/>
        </dgm:presLayoutVars>
      </dgm:prSet>
      <dgm:spPr/>
    </dgm:pt>
    <dgm:pt modelId="{08A21DC4-9932-4B21-AD57-4B1F4A3245E2}" type="pres">
      <dgm:prSet presAssocID="{7F4364CD-8C97-4CC9-B719-C32A0A61C47C}" presName="rootConnector" presStyleLbl="node3" presStyleIdx="6" presStyleCnt="10"/>
      <dgm:spPr/>
    </dgm:pt>
    <dgm:pt modelId="{E6210402-4B4E-4A34-895F-CF79ADC8A5ED}" type="pres">
      <dgm:prSet presAssocID="{7F4364CD-8C97-4CC9-B719-C32A0A61C47C}" presName="hierChild4" presStyleCnt="0"/>
      <dgm:spPr/>
    </dgm:pt>
    <dgm:pt modelId="{E428BFB1-C584-4A27-8653-391CD0671E15}" type="pres">
      <dgm:prSet presAssocID="{7F4364CD-8C97-4CC9-B719-C32A0A61C47C}" presName="hierChild5" presStyleCnt="0"/>
      <dgm:spPr/>
    </dgm:pt>
    <dgm:pt modelId="{17D9409B-71E4-4966-B084-712D9659F5AE}" type="pres">
      <dgm:prSet presAssocID="{9B63C095-8C4E-4432-B281-7DB737A018CD}" presName="Name35" presStyleLbl="parChTrans1D3" presStyleIdx="7" presStyleCnt="10"/>
      <dgm:spPr/>
    </dgm:pt>
    <dgm:pt modelId="{60B7CEFE-DBFC-452F-B400-8B6E5677F347}" type="pres">
      <dgm:prSet presAssocID="{0B58F625-A50B-4482-BC69-2CD454184858}" presName="hierRoot2" presStyleCnt="0">
        <dgm:presLayoutVars>
          <dgm:hierBranch val="init"/>
        </dgm:presLayoutVars>
      </dgm:prSet>
      <dgm:spPr/>
    </dgm:pt>
    <dgm:pt modelId="{427F13A0-1511-47A8-BF7A-3D91A1AE8546}" type="pres">
      <dgm:prSet presAssocID="{0B58F625-A50B-4482-BC69-2CD454184858}" presName="rootComposite" presStyleCnt="0"/>
      <dgm:spPr/>
    </dgm:pt>
    <dgm:pt modelId="{E8608DA1-3548-477E-865C-612BAF05F765}" type="pres">
      <dgm:prSet presAssocID="{0B58F625-A50B-4482-BC69-2CD454184858}" presName="rootText" presStyleLbl="node3" presStyleIdx="7" presStyleCnt="10">
        <dgm:presLayoutVars>
          <dgm:chPref val="3"/>
        </dgm:presLayoutVars>
      </dgm:prSet>
      <dgm:spPr/>
    </dgm:pt>
    <dgm:pt modelId="{FFD6CE6E-4A73-4B5D-BB1D-35B5EC58546F}" type="pres">
      <dgm:prSet presAssocID="{0B58F625-A50B-4482-BC69-2CD454184858}" presName="rootConnector" presStyleLbl="node3" presStyleIdx="7" presStyleCnt="10"/>
      <dgm:spPr/>
    </dgm:pt>
    <dgm:pt modelId="{2408B32B-CEA2-4E82-8061-5728AE34D028}" type="pres">
      <dgm:prSet presAssocID="{0B58F625-A50B-4482-BC69-2CD454184858}" presName="hierChild4" presStyleCnt="0"/>
      <dgm:spPr/>
    </dgm:pt>
    <dgm:pt modelId="{B9ABC67F-5F3F-458E-85EA-6FD16F6735E8}" type="pres">
      <dgm:prSet presAssocID="{0B58F625-A50B-4482-BC69-2CD454184858}" presName="hierChild5" presStyleCnt="0"/>
      <dgm:spPr/>
    </dgm:pt>
    <dgm:pt modelId="{D13E0AE0-8E68-4978-9E42-364FD8ECDB82}" type="pres">
      <dgm:prSet presAssocID="{EBC3F895-C00F-4B18-AAEC-8B428C5468AC}" presName="Name35" presStyleLbl="parChTrans1D3" presStyleIdx="8" presStyleCnt="10"/>
      <dgm:spPr/>
    </dgm:pt>
    <dgm:pt modelId="{E7B27DAC-4B21-40D4-9901-AF20A2F91E09}" type="pres">
      <dgm:prSet presAssocID="{4E5BD45D-1577-4E41-B03E-B73FDF0CB296}" presName="hierRoot2" presStyleCnt="0">
        <dgm:presLayoutVars>
          <dgm:hierBranch val="init"/>
        </dgm:presLayoutVars>
      </dgm:prSet>
      <dgm:spPr/>
    </dgm:pt>
    <dgm:pt modelId="{AEE8053F-A7BE-4B53-8343-9C64541E99DF}" type="pres">
      <dgm:prSet presAssocID="{4E5BD45D-1577-4E41-B03E-B73FDF0CB296}" presName="rootComposite" presStyleCnt="0"/>
      <dgm:spPr/>
    </dgm:pt>
    <dgm:pt modelId="{DA20E456-A313-4833-9181-0BAF91455AC0}" type="pres">
      <dgm:prSet presAssocID="{4E5BD45D-1577-4E41-B03E-B73FDF0CB296}" presName="rootText" presStyleLbl="node3" presStyleIdx="8" presStyleCnt="10">
        <dgm:presLayoutVars>
          <dgm:chPref val="3"/>
        </dgm:presLayoutVars>
      </dgm:prSet>
      <dgm:spPr/>
    </dgm:pt>
    <dgm:pt modelId="{59353E57-6D65-4C75-BE38-B59B55B77D07}" type="pres">
      <dgm:prSet presAssocID="{4E5BD45D-1577-4E41-B03E-B73FDF0CB296}" presName="rootConnector" presStyleLbl="node3" presStyleIdx="8" presStyleCnt="10"/>
      <dgm:spPr/>
    </dgm:pt>
    <dgm:pt modelId="{0FC7D740-4F4D-453E-848D-EFFC6CD834CE}" type="pres">
      <dgm:prSet presAssocID="{4E5BD45D-1577-4E41-B03E-B73FDF0CB296}" presName="hierChild4" presStyleCnt="0"/>
      <dgm:spPr/>
    </dgm:pt>
    <dgm:pt modelId="{C6BF3FF4-4C5D-4614-9C23-70652EEB9B58}" type="pres">
      <dgm:prSet presAssocID="{4E5BD45D-1577-4E41-B03E-B73FDF0CB296}" presName="hierChild5" presStyleCnt="0"/>
      <dgm:spPr/>
    </dgm:pt>
    <dgm:pt modelId="{F658BF96-B381-4AA9-869C-A130BDC98FCF}" type="pres">
      <dgm:prSet presAssocID="{D0CE9F64-F917-4E63-9122-7C5ABF0B364A}" presName="Name35" presStyleLbl="parChTrans1D3" presStyleIdx="9" presStyleCnt="10"/>
      <dgm:spPr/>
    </dgm:pt>
    <dgm:pt modelId="{E17394B0-B108-46BB-9A4D-5A2597872D24}" type="pres">
      <dgm:prSet presAssocID="{E10DF790-515B-4ECD-B6B9-86F2E1896DEE}" presName="hierRoot2" presStyleCnt="0">
        <dgm:presLayoutVars>
          <dgm:hierBranch val="init"/>
        </dgm:presLayoutVars>
      </dgm:prSet>
      <dgm:spPr/>
    </dgm:pt>
    <dgm:pt modelId="{C65A4B8A-81E1-496A-AC03-50D6C913B118}" type="pres">
      <dgm:prSet presAssocID="{E10DF790-515B-4ECD-B6B9-86F2E1896DEE}" presName="rootComposite" presStyleCnt="0"/>
      <dgm:spPr/>
    </dgm:pt>
    <dgm:pt modelId="{FA678206-D527-4AD8-A0C0-D3F6F3C67E6E}" type="pres">
      <dgm:prSet presAssocID="{E10DF790-515B-4ECD-B6B9-86F2E1896DEE}" presName="rootText" presStyleLbl="node3" presStyleIdx="9" presStyleCnt="10">
        <dgm:presLayoutVars>
          <dgm:chPref val="3"/>
        </dgm:presLayoutVars>
      </dgm:prSet>
      <dgm:spPr/>
    </dgm:pt>
    <dgm:pt modelId="{B0560BF2-873B-41B7-BD42-DA817EA84428}" type="pres">
      <dgm:prSet presAssocID="{E10DF790-515B-4ECD-B6B9-86F2E1896DEE}" presName="rootConnector" presStyleLbl="node3" presStyleIdx="9" presStyleCnt="10"/>
      <dgm:spPr/>
    </dgm:pt>
    <dgm:pt modelId="{A48F9E73-6488-4693-9092-DC2B229F78ED}" type="pres">
      <dgm:prSet presAssocID="{E10DF790-515B-4ECD-B6B9-86F2E1896DEE}" presName="hierChild4" presStyleCnt="0"/>
      <dgm:spPr/>
    </dgm:pt>
    <dgm:pt modelId="{6ADC6CF9-5FD6-4D81-8B0F-4418FCB3D2FA}" type="pres">
      <dgm:prSet presAssocID="{E10DF790-515B-4ECD-B6B9-86F2E1896DEE}" presName="hierChild5" presStyleCnt="0"/>
      <dgm:spPr/>
    </dgm:pt>
    <dgm:pt modelId="{C6960E29-16C0-4CF1-B6C9-D64B02164683}" type="pres">
      <dgm:prSet presAssocID="{608372C2-705C-4555-A03D-EF2822E0F308}" presName="hierChild5" presStyleCnt="0"/>
      <dgm:spPr/>
    </dgm:pt>
    <dgm:pt modelId="{A8E8B84E-80ED-448E-86D2-FB0C0EF95B2D}" type="pres">
      <dgm:prSet presAssocID="{62F0A3C2-5134-4B6A-A27D-2DFACB0218D8}" presName="hierChild3" presStyleCnt="0"/>
      <dgm:spPr/>
    </dgm:pt>
  </dgm:ptLst>
  <dgm:cxnLst>
    <dgm:cxn modelId="{F2208902-92B5-44CA-8D7E-CB9EE4DDD336}" type="presOf" srcId="{EBC3F895-C00F-4B18-AAEC-8B428C5468AC}" destId="{D13E0AE0-8E68-4978-9E42-364FD8ECDB82}" srcOrd="0" destOrd="0" presId="urn:microsoft.com/office/officeart/2005/8/layout/orgChart1"/>
    <dgm:cxn modelId="{6D15A904-ED71-4D79-A630-E3F28FF7C6B2}" type="presOf" srcId="{4E5BD45D-1577-4E41-B03E-B73FDF0CB296}" destId="{DA20E456-A313-4833-9181-0BAF91455AC0}" srcOrd="0" destOrd="0" presId="urn:microsoft.com/office/officeart/2005/8/layout/orgChart1"/>
    <dgm:cxn modelId="{E2A8E104-4A3B-422A-91EF-236A20A11954}" srcId="{608372C2-705C-4555-A03D-EF2822E0F308}" destId="{E4F63850-9C0A-4427-B5F1-DB2552B4A7E0}" srcOrd="2" destOrd="0" parTransId="{9874FD84-E651-4799-B334-895B7A9CA85B}" sibTransId="{464178A1-811B-4559-92C0-8837F3665F2A}"/>
    <dgm:cxn modelId="{4F822805-A92C-4B61-B0FF-8C02D9FC9B3C}" srcId="{608372C2-705C-4555-A03D-EF2822E0F308}" destId="{FD23E8C6-7DE7-4884-BF2A-CE5EB196C4B2}" srcOrd="3" destOrd="0" parTransId="{F3DB578F-FEA6-44F9-92A1-CF198971B644}" sibTransId="{CC526824-1B5C-4AF5-88D4-A995699724D4}"/>
    <dgm:cxn modelId="{2F0BE705-0F81-4417-90CE-AFC3439E1A44}" type="presOf" srcId="{A80B46CC-6EBC-4330-B854-264EF9944F99}" destId="{120AE96E-F089-41A1-9B33-496D5076FE7B}" srcOrd="1" destOrd="0" presId="urn:microsoft.com/office/officeart/2005/8/layout/orgChart1"/>
    <dgm:cxn modelId="{A3B3DB07-32D5-41B5-9EB9-061723E72C47}" type="presOf" srcId="{C8BE4993-5E69-4199-B1B3-3A7EC9C5C61B}" destId="{13730C7D-9AD6-4ACE-9973-1F3C35C7B371}" srcOrd="1" destOrd="0" presId="urn:microsoft.com/office/officeart/2005/8/layout/orgChart1"/>
    <dgm:cxn modelId="{12D6740C-403D-4FBE-AE60-A2497B5D3810}" type="presOf" srcId="{71CA6117-7C90-4B18-94C0-D742FC7AACB3}" destId="{904BA71D-3301-4620-AD20-7B55DF39C3DB}" srcOrd="0" destOrd="0" presId="urn:microsoft.com/office/officeart/2005/8/layout/orgChart1"/>
    <dgm:cxn modelId="{AF1D130E-48C5-4260-A7BE-19A5961FCD0C}" type="presOf" srcId="{78A77BF8-FDBC-4D2D-B3CE-3D22534571E2}" destId="{42BD21EB-E2BA-4B26-AAB2-B1A0C07136AE}" srcOrd="0" destOrd="0" presId="urn:microsoft.com/office/officeart/2005/8/layout/orgChart1"/>
    <dgm:cxn modelId="{3EC77314-4D63-40F7-9D84-14F69075904F}" type="presOf" srcId="{E10DF790-515B-4ECD-B6B9-86F2E1896DEE}" destId="{FA678206-D527-4AD8-A0C0-D3F6F3C67E6E}" srcOrd="0" destOrd="0" presId="urn:microsoft.com/office/officeart/2005/8/layout/orgChart1"/>
    <dgm:cxn modelId="{530E1F18-A7BA-4730-999A-544B3D109530}" type="presOf" srcId="{B61F8B62-4643-4762-AAE8-67B9743A0209}" destId="{DF5644E4-CCDE-4F51-B2E3-2B96B03590FB}" srcOrd="1" destOrd="0" presId="urn:microsoft.com/office/officeart/2005/8/layout/orgChart1"/>
    <dgm:cxn modelId="{EFE6D01F-7DA1-4AC7-83F9-C5B766A971FE}" srcId="{E4F63850-9C0A-4427-B5F1-DB2552B4A7E0}" destId="{E77DF78E-0273-4D36-AB87-22852D6CC860}" srcOrd="1" destOrd="0" parTransId="{8812B32A-1E81-4637-AF43-3EBDA3754A3B}" sibTransId="{79F418EB-147F-4142-A701-4D99A37D2D6B}"/>
    <dgm:cxn modelId="{51E4BD20-3B8E-4B29-8F20-CEF24F83E89C}" type="presOf" srcId="{E10DF790-515B-4ECD-B6B9-86F2E1896DEE}" destId="{B0560BF2-873B-41B7-BD42-DA817EA84428}" srcOrd="1" destOrd="0" presId="urn:microsoft.com/office/officeart/2005/8/layout/orgChart1"/>
    <dgm:cxn modelId="{CF157A27-FFF0-4EE3-9C56-6647CBC148C2}" type="presOf" srcId="{E4F63850-9C0A-4427-B5F1-DB2552B4A7E0}" destId="{48F192AC-77A2-4BF8-962A-960BDDF2B2E6}" srcOrd="1" destOrd="0" presId="urn:microsoft.com/office/officeart/2005/8/layout/orgChart1"/>
    <dgm:cxn modelId="{F774C627-7375-446E-B6CE-A88F569B20A3}" type="presOf" srcId="{C8BE4993-5E69-4199-B1B3-3A7EC9C5C61B}" destId="{D02C3B31-18F0-402D-ABE0-3C443AA4CB4C}" srcOrd="0" destOrd="0" presId="urn:microsoft.com/office/officeart/2005/8/layout/orgChart1"/>
    <dgm:cxn modelId="{F0F3622C-E92E-4372-8CB9-DCB8F5122DDD}" type="presOf" srcId="{0B58F625-A50B-4482-BC69-2CD454184858}" destId="{E8608DA1-3548-477E-865C-612BAF05F765}" srcOrd="0" destOrd="0" presId="urn:microsoft.com/office/officeart/2005/8/layout/orgChart1"/>
    <dgm:cxn modelId="{25D86036-CD57-4A53-9DFB-1ABC2CEBA215}" srcId="{E4F63850-9C0A-4427-B5F1-DB2552B4A7E0}" destId="{A80B46CC-6EBC-4330-B854-264EF9944F99}" srcOrd="2" destOrd="0" parTransId="{97E42F6A-F0D7-445A-A4B6-D7CF34AC5637}" sibTransId="{9C394E45-314D-4508-B5EF-8410AC020B18}"/>
    <dgm:cxn modelId="{016EA037-F075-40E0-BEAF-FBDC9BBBEDD0}" srcId="{608372C2-705C-4555-A03D-EF2822E0F308}" destId="{4E5BD45D-1577-4E41-B03E-B73FDF0CB296}" srcOrd="8" destOrd="0" parTransId="{EBC3F895-C00F-4B18-AAEC-8B428C5468AC}" sibTransId="{848594DF-6626-4992-87AC-66266FFB8678}"/>
    <dgm:cxn modelId="{BF06933A-4029-4330-BAD6-156C50D05EDE}" type="presOf" srcId="{D61D27ED-AFCC-488B-82B5-7CF609B3635B}" destId="{6427B299-3A8D-4424-A76C-67FA8D2D3542}" srcOrd="0" destOrd="0" presId="urn:microsoft.com/office/officeart/2005/8/layout/orgChart1"/>
    <dgm:cxn modelId="{F8352040-AB80-401E-B3C1-32B2BE299C5A}" srcId="{608372C2-705C-4555-A03D-EF2822E0F308}" destId="{E10DF790-515B-4ECD-B6B9-86F2E1896DEE}" srcOrd="9" destOrd="0" parTransId="{D0CE9F64-F917-4E63-9122-7C5ABF0B364A}" sibTransId="{E423447C-1770-48F4-A4EC-A5E192DCFF39}"/>
    <dgm:cxn modelId="{56508A64-BC73-4503-BA23-CEE4EDDFCFBF}" type="presOf" srcId="{9874FD84-E651-4799-B334-895B7A9CA85B}" destId="{40FBD926-4AD1-4352-9E6B-D28DEC8BEAA4}" srcOrd="0" destOrd="0" presId="urn:microsoft.com/office/officeart/2005/8/layout/orgChart1"/>
    <dgm:cxn modelId="{D8B29744-A244-4400-A16F-7727A952D0B1}" srcId="{634F0131-7A23-45BE-B8CE-C5AB7BD958D3}" destId="{62F0A3C2-5134-4B6A-A27D-2DFACB0218D8}" srcOrd="0" destOrd="0" parTransId="{5E1E8A33-5D6E-43CB-9C52-4919A4481545}" sibTransId="{3EBFA6CE-2B7E-4F03-A343-272A470255A8}"/>
    <dgm:cxn modelId="{C6694465-3F1F-482F-8056-5BD46ED9A5C7}" type="presOf" srcId="{7F4364CD-8C97-4CC9-B719-C32A0A61C47C}" destId="{08A21DC4-9932-4B21-AD57-4B1F4A3245E2}" srcOrd="1" destOrd="0" presId="urn:microsoft.com/office/officeart/2005/8/layout/orgChart1"/>
    <dgm:cxn modelId="{21C08A45-5474-4A37-89C3-DADA229E6758}" type="presOf" srcId="{D128BC38-755A-458C-B058-79642B97113B}" destId="{7B091CD2-D743-4A88-9152-22814E38561C}" srcOrd="0" destOrd="0" presId="urn:microsoft.com/office/officeart/2005/8/layout/orgChart1"/>
    <dgm:cxn modelId="{0A658C48-17C2-4783-863F-94389E709E5C}" srcId="{608372C2-705C-4555-A03D-EF2822E0F308}" destId="{0B58F625-A50B-4482-BC69-2CD454184858}" srcOrd="7" destOrd="0" parTransId="{9B63C095-8C4E-4432-B281-7DB737A018CD}" sibTransId="{3C329627-76BD-481F-9E6D-ED43D79A3E3A}"/>
    <dgm:cxn modelId="{F6F96B4A-4E1C-4F41-AA6F-388288397D89}" srcId="{E4F63850-9C0A-4427-B5F1-DB2552B4A7E0}" destId="{B61F8B62-4643-4762-AAE8-67B9743A0209}" srcOrd="0" destOrd="0" parTransId="{D128BC38-755A-458C-B058-79642B97113B}" sibTransId="{9B18F0D8-632D-4ADC-811F-7B2E75152702}"/>
    <dgm:cxn modelId="{FAEEE14A-6BD8-4F1B-A2EC-CA971133DFA8}" type="presOf" srcId="{62F0A3C2-5134-4B6A-A27D-2DFACB0218D8}" destId="{4975A3BB-EFEA-4336-9D07-348E56CD795B}" srcOrd="1" destOrd="0" presId="urn:microsoft.com/office/officeart/2005/8/layout/orgChart1"/>
    <dgm:cxn modelId="{8F8A6D6D-3CDB-422C-895D-F4D85245F484}" type="presOf" srcId="{FD23E8C6-7DE7-4884-BF2A-CE5EB196C4B2}" destId="{6B90C8F3-F9AD-418F-B0FC-0121365C30FC}" srcOrd="1" destOrd="0" presId="urn:microsoft.com/office/officeart/2005/8/layout/orgChart1"/>
    <dgm:cxn modelId="{F42A7E4E-B56A-471D-8BD5-4E40FDA4E1BC}" srcId="{608372C2-705C-4555-A03D-EF2822E0F308}" destId="{7F4364CD-8C97-4CC9-B719-C32A0A61C47C}" srcOrd="6" destOrd="0" parTransId="{8495D002-DC33-4747-BC3D-799C9BD4E08D}" sibTransId="{A1BCDAFF-E0AB-4E11-BE15-E137AFCCB102}"/>
    <dgm:cxn modelId="{B0A0FD6E-387D-4DE8-A66D-58A4D5F6D22A}" type="presOf" srcId="{B61F8B62-4643-4762-AAE8-67B9743A0209}" destId="{6D1E9038-7554-4B9D-A875-793FA459E3BC}" srcOrd="0" destOrd="0" presId="urn:microsoft.com/office/officeart/2005/8/layout/orgChart1"/>
    <dgm:cxn modelId="{3696C451-5935-43E1-90AB-56B95B427120}" type="presOf" srcId="{3956CE8F-7A7C-4D10-8185-07FF0860FE3D}" destId="{01BD3275-3411-4B29-B58D-CFF856C0668B}" srcOrd="0" destOrd="0" presId="urn:microsoft.com/office/officeart/2005/8/layout/orgChart1"/>
    <dgm:cxn modelId="{B2CF4772-FC15-4493-9496-9872E09C1A16}" type="presOf" srcId="{D45627B3-859A-436C-8E99-5687CB97B4B9}" destId="{919FB4B7-64ED-49CF-ADDD-7946BDC407BC}" srcOrd="1" destOrd="0" presId="urn:microsoft.com/office/officeart/2005/8/layout/orgChart1"/>
    <dgm:cxn modelId="{E2498554-0EEE-4A1A-A0C5-E430748ADE0B}" type="presOf" srcId="{0B58F625-A50B-4482-BC69-2CD454184858}" destId="{FFD6CE6E-4A73-4B5D-BB1D-35B5EC58546F}" srcOrd="1" destOrd="0" presId="urn:microsoft.com/office/officeart/2005/8/layout/orgChart1"/>
    <dgm:cxn modelId="{71AD5177-42D1-419B-8AD1-F5CE8B509309}" type="presOf" srcId="{D45627B3-859A-436C-8E99-5687CB97B4B9}" destId="{39981999-2097-462C-B8A4-114A60A76FCF}" srcOrd="0" destOrd="0" presId="urn:microsoft.com/office/officeart/2005/8/layout/orgChart1"/>
    <dgm:cxn modelId="{B097FB58-3C60-42BF-8965-3650553559A3}" type="presOf" srcId="{D0CE9F64-F917-4E63-9122-7C5ABF0B364A}" destId="{F658BF96-B381-4AA9-869C-A130BDC98FCF}" srcOrd="0" destOrd="0" presId="urn:microsoft.com/office/officeart/2005/8/layout/orgChart1"/>
    <dgm:cxn modelId="{91ABFF83-8B1A-44BA-96E6-1EE3EB9C8999}" type="presOf" srcId="{F3DB578F-FEA6-44F9-92A1-CF198971B644}" destId="{26A27917-B4A2-4A0A-A2F4-F91CA41D728B}" srcOrd="0" destOrd="0" presId="urn:microsoft.com/office/officeart/2005/8/layout/orgChart1"/>
    <dgm:cxn modelId="{9C548385-1468-4CDE-A4E9-D104792A8124}" type="presOf" srcId="{E77DF78E-0273-4D36-AB87-22852D6CC860}" destId="{8ACD7D00-4456-44FF-8AA6-3B1B70AD8249}" srcOrd="1" destOrd="0" presId="urn:microsoft.com/office/officeart/2005/8/layout/orgChart1"/>
    <dgm:cxn modelId="{62314B89-2919-43DC-8B28-18378DD21C7C}" type="presOf" srcId="{62F0A3C2-5134-4B6A-A27D-2DFACB0218D8}" destId="{1814030D-8509-4165-9B31-0A08BDDDFF83}" srcOrd="0" destOrd="0" presId="urn:microsoft.com/office/officeart/2005/8/layout/orgChart1"/>
    <dgm:cxn modelId="{1848178D-4579-4FA1-9508-84EB6E1CAB63}" type="presOf" srcId="{608372C2-705C-4555-A03D-EF2822E0F308}" destId="{7FEC3F99-1924-4681-8B0B-AFFC1A1FA10B}" srcOrd="0" destOrd="0" presId="urn:microsoft.com/office/officeart/2005/8/layout/orgChart1"/>
    <dgm:cxn modelId="{13C97C9C-1DA4-4019-8A0C-B096C2EC51C9}" type="presOf" srcId="{FD23E8C6-7DE7-4884-BF2A-CE5EB196C4B2}" destId="{0A66C172-6DC6-4981-9F11-919093ED4BFE}" srcOrd="0" destOrd="0" presId="urn:microsoft.com/office/officeart/2005/8/layout/orgChart1"/>
    <dgm:cxn modelId="{7DAF1D9F-6F99-46C6-9FAA-6B9CF7960413}" type="presOf" srcId="{71CA6117-7C90-4B18-94C0-D742FC7AACB3}" destId="{37A23ABF-6B04-42FA-9D82-80D382ABC83D}" srcOrd="1" destOrd="0" presId="urn:microsoft.com/office/officeart/2005/8/layout/orgChart1"/>
    <dgm:cxn modelId="{1D1005A6-570C-4971-AD0B-BFAC8E2F2360}" type="presOf" srcId="{8495D002-DC33-4747-BC3D-799C9BD4E08D}" destId="{2384B130-D507-4F08-B00B-C8706C033AED}" srcOrd="0" destOrd="0" presId="urn:microsoft.com/office/officeart/2005/8/layout/orgChart1"/>
    <dgm:cxn modelId="{223C1EA8-FCF5-4EAA-9A54-D8D835AA9864}" type="presOf" srcId="{8B99BFE9-0F7B-4B32-AB80-9B4EC4602959}" destId="{2F4768F4-98C0-41AB-BBDC-E42A5343CA2F}" srcOrd="0" destOrd="0" presId="urn:microsoft.com/office/officeart/2005/8/layout/orgChart1"/>
    <dgm:cxn modelId="{2FECB7AA-1798-4E8B-A290-0756F3384FF9}" type="presOf" srcId="{E4F63850-9C0A-4427-B5F1-DB2552B4A7E0}" destId="{BF83D533-FDE0-4DF6-BBE6-27AF113B9BAB}" srcOrd="0" destOrd="0" presId="urn:microsoft.com/office/officeart/2005/8/layout/orgChart1"/>
    <dgm:cxn modelId="{F7FE9BAB-0BF2-45CA-829F-F2E9AB5B0AD7}" type="presOf" srcId="{E77DF78E-0273-4D36-AB87-22852D6CC860}" destId="{20FEF7D8-BD18-4645-8E51-7A1D4A8D2925}" srcOrd="0" destOrd="0" presId="urn:microsoft.com/office/officeart/2005/8/layout/orgChart1"/>
    <dgm:cxn modelId="{E3DA88AC-98EF-4E6D-AC17-53CD3C984C78}" type="presOf" srcId="{B3F48F62-CA79-42B7-B515-68D2F27A92E1}" destId="{CCD8CD69-FF1C-44E6-B28B-E57A0CD352AD}" srcOrd="0" destOrd="0" presId="urn:microsoft.com/office/officeart/2005/8/layout/orgChart1"/>
    <dgm:cxn modelId="{058D5EB9-49C9-4DC6-9481-BCFA3676E0C6}" type="presOf" srcId="{A80B46CC-6EBC-4330-B854-264EF9944F99}" destId="{374733D5-1E5F-49D3-AFDE-2A47210E1275}" srcOrd="0" destOrd="0" presId="urn:microsoft.com/office/officeart/2005/8/layout/orgChart1"/>
    <dgm:cxn modelId="{E270E7C1-91CD-4F1C-919D-A81096898D90}" srcId="{62F0A3C2-5134-4B6A-A27D-2DFACB0218D8}" destId="{608372C2-705C-4555-A03D-EF2822E0F308}" srcOrd="0" destOrd="0" parTransId="{8B99BFE9-0F7B-4B32-AB80-9B4EC4602959}" sibTransId="{298EE546-152E-4166-B465-B542C6FAD4DF}"/>
    <dgm:cxn modelId="{ED544AC4-FA84-4E6C-9EAF-376A90E95A1F}" type="presOf" srcId="{4E5BD45D-1577-4E41-B03E-B73FDF0CB296}" destId="{59353E57-6D65-4C75-BE38-B59B55B77D07}" srcOrd="1" destOrd="0" presId="urn:microsoft.com/office/officeart/2005/8/layout/orgChart1"/>
    <dgm:cxn modelId="{45FDD9C4-BF64-454B-91EE-384C17D534DD}" type="presOf" srcId="{A64E858E-591B-4595-963B-2EF22EDF1E88}" destId="{5355CB83-25D7-4BA8-88E2-9DDFE6D52BD6}" srcOrd="0" destOrd="0" presId="urn:microsoft.com/office/officeart/2005/8/layout/orgChart1"/>
    <dgm:cxn modelId="{BE9B92C5-61DD-42F3-BE13-A21DF8B6A04D}" type="presOf" srcId="{8812B32A-1E81-4637-AF43-3EBDA3754A3B}" destId="{F7958698-00CC-4A5C-83AD-6B64979AFF3D}" srcOrd="0" destOrd="0" presId="urn:microsoft.com/office/officeart/2005/8/layout/orgChart1"/>
    <dgm:cxn modelId="{FFC7F4C5-EEAE-4C76-8036-55D7593A7270}" srcId="{608372C2-705C-4555-A03D-EF2822E0F308}" destId="{71CA6117-7C90-4B18-94C0-D742FC7AACB3}" srcOrd="4" destOrd="0" parTransId="{78A77BF8-FDBC-4D2D-B3CE-3D22534571E2}" sibTransId="{89967085-BD5C-466B-8BC1-31FB2EE83293}"/>
    <dgm:cxn modelId="{89C8A3CA-1319-44EE-A6C0-7A9E0E3A2AC4}" type="presOf" srcId="{634F0131-7A23-45BE-B8CE-C5AB7BD958D3}" destId="{B288D70D-3F2E-463D-903F-33B340829F42}" srcOrd="0" destOrd="0" presId="urn:microsoft.com/office/officeart/2005/8/layout/orgChart1"/>
    <dgm:cxn modelId="{23348FD1-B1BB-486A-90F1-2A01B39A22BC}" type="presOf" srcId="{9B63C095-8C4E-4432-B281-7DB737A018CD}" destId="{17D9409B-71E4-4966-B084-712D9659F5AE}" srcOrd="0" destOrd="0" presId="urn:microsoft.com/office/officeart/2005/8/layout/orgChart1"/>
    <dgm:cxn modelId="{C0DBA1D5-1E46-4322-9550-2AAEC3FE374F}" type="presOf" srcId="{7F4364CD-8C97-4CC9-B719-C32A0A61C47C}" destId="{43220BEA-8131-498E-B6D3-314E17AB051D}" srcOrd="0" destOrd="0" presId="urn:microsoft.com/office/officeart/2005/8/layout/orgChart1"/>
    <dgm:cxn modelId="{57CC9CD7-548A-4FDE-8C8B-0AB504E49D86}" type="presOf" srcId="{97E42F6A-F0D7-445A-A4B6-D7CF34AC5637}" destId="{F9B98074-898B-4873-AC6F-017DA40D7ED8}" srcOrd="0" destOrd="0" presId="urn:microsoft.com/office/officeart/2005/8/layout/orgChart1"/>
    <dgm:cxn modelId="{15F78BD8-E8C4-4544-B995-1C794431928A}" srcId="{608372C2-705C-4555-A03D-EF2822E0F308}" destId="{B3F48F62-CA79-42B7-B515-68D2F27A92E1}" srcOrd="0" destOrd="0" parTransId="{A64E858E-591B-4595-963B-2EF22EDF1E88}" sibTransId="{EEDDA255-5601-4FE4-B1E7-3D8441A82F78}"/>
    <dgm:cxn modelId="{31B9D7DA-D901-42D3-B16D-F4A228F00CDD}" srcId="{608372C2-705C-4555-A03D-EF2822E0F308}" destId="{C8BE4993-5E69-4199-B1B3-3A7EC9C5C61B}" srcOrd="1" destOrd="0" parTransId="{D61D27ED-AFCC-488B-82B5-7CF609B3635B}" sibTransId="{BBC84154-395C-4FCA-B6F0-A7CE01EFBDA9}"/>
    <dgm:cxn modelId="{D87F1ADE-84B1-48DF-9699-93B6174EB1AD}" type="presOf" srcId="{608372C2-705C-4555-A03D-EF2822E0F308}" destId="{CFBBF12B-685C-4681-8865-BF7B194D0593}" srcOrd="1" destOrd="0" presId="urn:microsoft.com/office/officeart/2005/8/layout/orgChart1"/>
    <dgm:cxn modelId="{F509B7DF-3416-4015-A789-393BC0ABC62D}" srcId="{608372C2-705C-4555-A03D-EF2822E0F308}" destId="{D45627B3-859A-436C-8E99-5687CB97B4B9}" srcOrd="5" destOrd="0" parTransId="{3956CE8F-7A7C-4D10-8185-07FF0860FE3D}" sibTransId="{FDE2A6F3-616C-47CD-AB20-C6B7B090A57B}"/>
    <dgm:cxn modelId="{2CCFF1FF-8EF7-4846-A8E3-FD97033004B6}" type="presOf" srcId="{B3F48F62-CA79-42B7-B515-68D2F27A92E1}" destId="{66A800D4-397D-44AC-919D-4E1230BDE05F}" srcOrd="1" destOrd="0" presId="urn:microsoft.com/office/officeart/2005/8/layout/orgChart1"/>
    <dgm:cxn modelId="{58990F56-97AA-4F38-9D23-5E730875B3A1}" type="presParOf" srcId="{B288D70D-3F2E-463D-903F-33B340829F42}" destId="{81A6891A-8432-4F08-B4C6-A363A21312C3}" srcOrd="0" destOrd="0" presId="urn:microsoft.com/office/officeart/2005/8/layout/orgChart1"/>
    <dgm:cxn modelId="{064A2AEC-DEA0-46FC-B9C3-7A8511557E63}" type="presParOf" srcId="{81A6891A-8432-4F08-B4C6-A363A21312C3}" destId="{D57A4C42-07DA-4F7D-B87B-2EAD6B40AF11}" srcOrd="0" destOrd="0" presId="urn:microsoft.com/office/officeart/2005/8/layout/orgChart1"/>
    <dgm:cxn modelId="{5171DF6F-EA74-4E73-8300-31033E7E37D9}" type="presParOf" srcId="{D57A4C42-07DA-4F7D-B87B-2EAD6B40AF11}" destId="{1814030D-8509-4165-9B31-0A08BDDDFF83}" srcOrd="0" destOrd="0" presId="urn:microsoft.com/office/officeart/2005/8/layout/orgChart1"/>
    <dgm:cxn modelId="{41FECEF0-D3B1-45BA-BB96-B86D2F04874E}" type="presParOf" srcId="{D57A4C42-07DA-4F7D-B87B-2EAD6B40AF11}" destId="{4975A3BB-EFEA-4336-9D07-348E56CD795B}" srcOrd="1" destOrd="0" presId="urn:microsoft.com/office/officeart/2005/8/layout/orgChart1"/>
    <dgm:cxn modelId="{EEE955F1-C6EC-49FC-AFA9-56F5642FB10E}" type="presParOf" srcId="{81A6891A-8432-4F08-B4C6-A363A21312C3}" destId="{EFDA3303-39D4-4374-93DA-1C10DA10EAB4}" srcOrd="1" destOrd="0" presId="urn:microsoft.com/office/officeart/2005/8/layout/orgChart1"/>
    <dgm:cxn modelId="{BFD7507D-A0D4-44B4-B2C1-B142ADF1F415}" type="presParOf" srcId="{EFDA3303-39D4-4374-93DA-1C10DA10EAB4}" destId="{2F4768F4-98C0-41AB-BBDC-E42A5343CA2F}" srcOrd="0" destOrd="0" presId="urn:microsoft.com/office/officeart/2005/8/layout/orgChart1"/>
    <dgm:cxn modelId="{BE112863-D6FE-4D8C-B07C-F567DC105D43}" type="presParOf" srcId="{EFDA3303-39D4-4374-93DA-1C10DA10EAB4}" destId="{1E38630B-3D8E-452F-BD3E-B14B63220257}" srcOrd="1" destOrd="0" presId="urn:microsoft.com/office/officeart/2005/8/layout/orgChart1"/>
    <dgm:cxn modelId="{75BE2388-6BC0-40D7-AF03-D240F62CE730}" type="presParOf" srcId="{1E38630B-3D8E-452F-BD3E-B14B63220257}" destId="{E9EE402A-4E14-47E5-A91E-1D7C7DF11B75}" srcOrd="0" destOrd="0" presId="urn:microsoft.com/office/officeart/2005/8/layout/orgChart1"/>
    <dgm:cxn modelId="{08D18B9C-A6D4-4C86-B80C-61392ACD8095}" type="presParOf" srcId="{E9EE402A-4E14-47E5-A91E-1D7C7DF11B75}" destId="{7FEC3F99-1924-4681-8B0B-AFFC1A1FA10B}" srcOrd="0" destOrd="0" presId="urn:microsoft.com/office/officeart/2005/8/layout/orgChart1"/>
    <dgm:cxn modelId="{A5EF8A5F-41C9-40ED-8F45-F1E665348F8E}" type="presParOf" srcId="{E9EE402A-4E14-47E5-A91E-1D7C7DF11B75}" destId="{CFBBF12B-685C-4681-8865-BF7B194D0593}" srcOrd="1" destOrd="0" presId="urn:microsoft.com/office/officeart/2005/8/layout/orgChart1"/>
    <dgm:cxn modelId="{E6A71779-024B-403F-89C4-E6727E8CB172}" type="presParOf" srcId="{1E38630B-3D8E-452F-BD3E-B14B63220257}" destId="{F13EF8F9-CFE5-4B36-80F6-7EC03C5E76EC}" srcOrd="1" destOrd="0" presId="urn:microsoft.com/office/officeart/2005/8/layout/orgChart1"/>
    <dgm:cxn modelId="{184FF855-4404-4D35-B0D7-A6A425E35080}" type="presParOf" srcId="{F13EF8F9-CFE5-4B36-80F6-7EC03C5E76EC}" destId="{5355CB83-25D7-4BA8-88E2-9DDFE6D52BD6}" srcOrd="0" destOrd="0" presId="urn:microsoft.com/office/officeart/2005/8/layout/orgChart1"/>
    <dgm:cxn modelId="{40B5C17E-20A1-40AB-809B-669FCE09B6BD}" type="presParOf" srcId="{F13EF8F9-CFE5-4B36-80F6-7EC03C5E76EC}" destId="{A960B74E-87DC-406E-9E53-2FBED421AC83}" srcOrd="1" destOrd="0" presId="urn:microsoft.com/office/officeart/2005/8/layout/orgChart1"/>
    <dgm:cxn modelId="{61AECD00-F0E2-4F01-AB7D-F679BFDBDA8E}" type="presParOf" srcId="{A960B74E-87DC-406E-9E53-2FBED421AC83}" destId="{2DFC5452-42F8-4BB0-92A4-6EA5D8748883}" srcOrd="0" destOrd="0" presId="urn:microsoft.com/office/officeart/2005/8/layout/orgChart1"/>
    <dgm:cxn modelId="{54A5EDF5-91D9-4D59-A0AE-A36ED447E236}" type="presParOf" srcId="{2DFC5452-42F8-4BB0-92A4-6EA5D8748883}" destId="{CCD8CD69-FF1C-44E6-B28B-E57A0CD352AD}" srcOrd="0" destOrd="0" presId="urn:microsoft.com/office/officeart/2005/8/layout/orgChart1"/>
    <dgm:cxn modelId="{938C2454-5932-4E30-BCD3-73C649D6E413}" type="presParOf" srcId="{2DFC5452-42F8-4BB0-92A4-6EA5D8748883}" destId="{66A800D4-397D-44AC-919D-4E1230BDE05F}" srcOrd="1" destOrd="0" presId="urn:microsoft.com/office/officeart/2005/8/layout/orgChart1"/>
    <dgm:cxn modelId="{7958BF55-1944-45B4-A801-D333C28E3935}" type="presParOf" srcId="{A960B74E-87DC-406E-9E53-2FBED421AC83}" destId="{B9EB9784-83DA-49A9-A103-1088717951AE}" srcOrd="1" destOrd="0" presId="urn:microsoft.com/office/officeart/2005/8/layout/orgChart1"/>
    <dgm:cxn modelId="{E1645AE0-3A9C-4994-BBF8-6EEC6D69C677}" type="presParOf" srcId="{A960B74E-87DC-406E-9E53-2FBED421AC83}" destId="{9E1C1FAA-92C4-4D44-A2C2-29BC03BCD3D1}" srcOrd="2" destOrd="0" presId="urn:microsoft.com/office/officeart/2005/8/layout/orgChart1"/>
    <dgm:cxn modelId="{700A0005-AD51-46C2-B148-F88096288A81}" type="presParOf" srcId="{F13EF8F9-CFE5-4B36-80F6-7EC03C5E76EC}" destId="{6427B299-3A8D-4424-A76C-67FA8D2D3542}" srcOrd="2" destOrd="0" presId="urn:microsoft.com/office/officeart/2005/8/layout/orgChart1"/>
    <dgm:cxn modelId="{92F9DD14-D776-4DE4-8035-CF366F9B668A}" type="presParOf" srcId="{F13EF8F9-CFE5-4B36-80F6-7EC03C5E76EC}" destId="{0EE86010-496F-483D-8F51-DC422140B52C}" srcOrd="3" destOrd="0" presId="urn:microsoft.com/office/officeart/2005/8/layout/orgChart1"/>
    <dgm:cxn modelId="{EFEFE44B-D9E0-4A37-9195-FA014B4D8C06}" type="presParOf" srcId="{0EE86010-496F-483D-8F51-DC422140B52C}" destId="{A8198B36-9E35-4919-8702-5FDC4020CA23}" srcOrd="0" destOrd="0" presId="urn:microsoft.com/office/officeart/2005/8/layout/orgChart1"/>
    <dgm:cxn modelId="{C81B7695-898A-463C-A328-6ACD8F65C629}" type="presParOf" srcId="{A8198B36-9E35-4919-8702-5FDC4020CA23}" destId="{D02C3B31-18F0-402D-ABE0-3C443AA4CB4C}" srcOrd="0" destOrd="0" presId="urn:microsoft.com/office/officeart/2005/8/layout/orgChart1"/>
    <dgm:cxn modelId="{1EBADB1C-AFCE-4DCF-B1CC-483B9FB2952A}" type="presParOf" srcId="{A8198B36-9E35-4919-8702-5FDC4020CA23}" destId="{13730C7D-9AD6-4ACE-9973-1F3C35C7B371}" srcOrd="1" destOrd="0" presId="urn:microsoft.com/office/officeart/2005/8/layout/orgChart1"/>
    <dgm:cxn modelId="{BDCCBF62-F10B-44E9-A367-F661177FD005}" type="presParOf" srcId="{0EE86010-496F-483D-8F51-DC422140B52C}" destId="{7D4464D1-8432-415C-AD44-2FE76EBBE48E}" srcOrd="1" destOrd="0" presId="urn:microsoft.com/office/officeart/2005/8/layout/orgChart1"/>
    <dgm:cxn modelId="{B98F2CC8-DC02-4302-A6C4-871A1623E82A}" type="presParOf" srcId="{0EE86010-496F-483D-8F51-DC422140B52C}" destId="{C372A325-591A-4112-89AB-2CDC8099B103}" srcOrd="2" destOrd="0" presId="urn:microsoft.com/office/officeart/2005/8/layout/orgChart1"/>
    <dgm:cxn modelId="{37BB7B78-7431-4485-8D3A-24166C7CECAE}" type="presParOf" srcId="{F13EF8F9-CFE5-4B36-80F6-7EC03C5E76EC}" destId="{40FBD926-4AD1-4352-9E6B-D28DEC8BEAA4}" srcOrd="4" destOrd="0" presId="urn:microsoft.com/office/officeart/2005/8/layout/orgChart1"/>
    <dgm:cxn modelId="{2E8AEBD4-D3C7-4936-8EB2-429210D74DF3}" type="presParOf" srcId="{F13EF8F9-CFE5-4B36-80F6-7EC03C5E76EC}" destId="{E7F0537E-F834-4AFF-A316-F8267357106A}" srcOrd="5" destOrd="0" presId="urn:microsoft.com/office/officeart/2005/8/layout/orgChart1"/>
    <dgm:cxn modelId="{40331CC3-BC37-4172-8491-DC92DC3A62A1}" type="presParOf" srcId="{E7F0537E-F834-4AFF-A316-F8267357106A}" destId="{FF9BBF34-C72A-4D7D-8E43-78739A170A23}" srcOrd="0" destOrd="0" presId="urn:microsoft.com/office/officeart/2005/8/layout/orgChart1"/>
    <dgm:cxn modelId="{8DE259EA-7BDC-4B2D-8EF7-E701F02267D1}" type="presParOf" srcId="{FF9BBF34-C72A-4D7D-8E43-78739A170A23}" destId="{BF83D533-FDE0-4DF6-BBE6-27AF113B9BAB}" srcOrd="0" destOrd="0" presId="urn:microsoft.com/office/officeart/2005/8/layout/orgChart1"/>
    <dgm:cxn modelId="{EC8032DD-45A1-453F-B5A8-5C2EBEA2A43C}" type="presParOf" srcId="{FF9BBF34-C72A-4D7D-8E43-78739A170A23}" destId="{48F192AC-77A2-4BF8-962A-960BDDF2B2E6}" srcOrd="1" destOrd="0" presId="urn:microsoft.com/office/officeart/2005/8/layout/orgChart1"/>
    <dgm:cxn modelId="{DC68E8E2-E3BF-48DA-8710-FF7E60766464}" type="presParOf" srcId="{E7F0537E-F834-4AFF-A316-F8267357106A}" destId="{D7BE386D-E75F-4F9C-97FB-917EE8AD50DA}" srcOrd="1" destOrd="0" presId="urn:microsoft.com/office/officeart/2005/8/layout/orgChart1"/>
    <dgm:cxn modelId="{4CC18F89-5034-4756-BE3D-2B3CB47C8FD5}" type="presParOf" srcId="{D7BE386D-E75F-4F9C-97FB-917EE8AD50DA}" destId="{7B091CD2-D743-4A88-9152-22814E38561C}" srcOrd="0" destOrd="0" presId="urn:microsoft.com/office/officeart/2005/8/layout/orgChart1"/>
    <dgm:cxn modelId="{880E7F7C-59A1-4B0C-A3B4-44A0693C5234}" type="presParOf" srcId="{D7BE386D-E75F-4F9C-97FB-917EE8AD50DA}" destId="{D175A3D6-98CF-4B7C-AF8B-5417A885B18D}" srcOrd="1" destOrd="0" presId="urn:microsoft.com/office/officeart/2005/8/layout/orgChart1"/>
    <dgm:cxn modelId="{F225DC4D-D664-4F44-821F-9124E0B375A5}" type="presParOf" srcId="{D175A3D6-98CF-4B7C-AF8B-5417A885B18D}" destId="{EB7DF631-7C2F-4085-B54D-BF79084D4952}" srcOrd="0" destOrd="0" presId="urn:microsoft.com/office/officeart/2005/8/layout/orgChart1"/>
    <dgm:cxn modelId="{3258B4C6-7F8B-46A9-ADF4-39F5E9B9BCDF}" type="presParOf" srcId="{EB7DF631-7C2F-4085-B54D-BF79084D4952}" destId="{6D1E9038-7554-4B9D-A875-793FA459E3BC}" srcOrd="0" destOrd="0" presId="urn:microsoft.com/office/officeart/2005/8/layout/orgChart1"/>
    <dgm:cxn modelId="{F9B4DB40-66D3-40C7-B0D0-BD37047E6897}" type="presParOf" srcId="{EB7DF631-7C2F-4085-B54D-BF79084D4952}" destId="{DF5644E4-CCDE-4F51-B2E3-2B96B03590FB}" srcOrd="1" destOrd="0" presId="urn:microsoft.com/office/officeart/2005/8/layout/orgChart1"/>
    <dgm:cxn modelId="{4215B0AD-ED1E-476E-B03A-C9FD8921B9EE}" type="presParOf" srcId="{D175A3D6-98CF-4B7C-AF8B-5417A885B18D}" destId="{01A13AED-49FE-48E2-929F-A37C71365324}" srcOrd="1" destOrd="0" presId="urn:microsoft.com/office/officeart/2005/8/layout/orgChart1"/>
    <dgm:cxn modelId="{52A7EC8C-C28C-4670-906F-93681EBE4FBB}" type="presParOf" srcId="{D175A3D6-98CF-4B7C-AF8B-5417A885B18D}" destId="{B773C342-CC3C-4915-B790-3C9CA51D50BA}" srcOrd="2" destOrd="0" presId="urn:microsoft.com/office/officeart/2005/8/layout/orgChart1"/>
    <dgm:cxn modelId="{395C8A6D-099A-47A9-87A4-444730D4AD3A}" type="presParOf" srcId="{D7BE386D-E75F-4F9C-97FB-917EE8AD50DA}" destId="{F7958698-00CC-4A5C-83AD-6B64979AFF3D}" srcOrd="2" destOrd="0" presId="urn:microsoft.com/office/officeart/2005/8/layout/orgChart1"/>
    <dgm:cxn modelId="{C2CC9217-B4BB-42F0-864B-EDB2DD9FB5B3}" type="presParOf" srcId="{D7BE386D-E75F-4F9C-97FB-917EE8AD50DA}" destId="{DC1B9AAE-3BD7-4709-BAB5-996086CA2B40}" srcOrd="3" destOrd="0" presId="urn:microsoft.com/office/officeart/2005/8/layout/orgChart1"/>
    <dgm:cxn modelId="{7AA6FF16-480C-46E9-AF9E-052B31FC5F4D}" type="presParOf" srcId="{DC1B9AAE-3BD7-4709-BAB5-996086CA2B40}" destId="{712142A1-FFB4-4C55-A30E-EA42AF169D7F}" srcOrd="0" destOrd="0" presId="urn:microsoft.com/office/officeart/2005/8/layout/orgChart1"/>
    <dgm:cxn modelId="{7BC19F1A-C5DF-44DF-AC05-E85BA66A3869}" type="presParOf" srcId="{712142A1-FFB4-4C55-A30E-EA42AF169D7F}" destId="{20FEF7D8-BD18-4645-8E51-7A1D4A8D2925}" srcOrd="0" destOrd="0" presId="urn:microsoft.com/office/officeart/2005/8/layout/orgChart1"/>
    <dgm:cxn modelId="{BDECE2F9-7DE3-491F-9BD5-AB84E66799A8}" type="presParOf" srcId="{712142A1-FFB4-4C55-A30E-EA42AF169D7F}" destId="{8ACD7D00-4456-44FF-8AA6-3B1B70AD8249}" srcOrd="1" destOrd="0" presId="urn:microsoft.com/office/officeart/2005/8/layout/orgChart1"/>
    <dgm:cxn modelId="{21D521AB-2BAB-41AE-8F64-985B48F1F30B}" type="presParOf" srcId="{DC1B9AAE-3BD7-4709-BAB5-996086CA2B40}" destId="{7DF55D82-B6AD-4F89-BE8C-990C52BAB29B}" srcOrd="1" destOrd="0" presId="urn:microsoft.com/office/officeart/2005/8/layout/orgChart1"/>
    <dgm:cxn modelId="{3A4F0F6A-F7D6-404A-BB02-43E52B664173}" type="presParOf" srcId="{DC1B9AAE-3BD7-4709-BAB5-996086CA2B40}" destId="{FA9B0E84-F48A-47BF-B0F8-8B65DEDF7A2F}" srcOrd="2" destOrd="0" presId="urn:microsoft.com/office/officeart/2005/8/layout/orgChart1"/>
    <dgm:cxn modelId="{CD277B2A-BFA0-4E09-807A-C711616EECC2}" type="presParOf" srcId="{D7BE386D-E75F-4F9C-97FB-917EE8AD50DA}" destId="{F9B98074-898B-4873-AC6F-017DA40D7ED8}" srcOrd="4" destOrd="0" presId="urn:microsoft.com/office/officeart/2005/8/layout/orgChart1"/>
    <dgm:cxn modelId="{84C7A1E8-5E72-4867-96D8-882D060E485D}" type="presParOf" srcId="{D7BE386D-E75F-4F9C-97FB-917EE8AD50DA}" destId="{1C21C465-B817-4E72-86FC-1589B9F40A4C}" srcOrd="5" destOrd="0" presId="urn:microsoft.com/office/officeart/2005/8/layout/orgChart1"/>
    <dgm:cxn modelId="{DEBFAD6D-B637-4805-A19D-BA37186B83A7}" type="presParOf" srcId="{1C21C465-B817-4E72-86FC-1589B9F40A4C}" destId="{DCE6B51B-B50F-4501-82D9-7CE716F4F542}" srcOrd="0" destOrd="0" presId="urn:microsoft.com/office/officeart/2005/8/layout/orgChart1"/>
    <dgm:cxn modelId="{68653516-FC3D-4BEF-9152-A71DAFD6D459}" type="presParOf" srcId="{DCE6B51B-B50F-4501-82D9-7CE716F4F542}" destId="{374733D5-1E5F-49D3-AFDE-2A47210E1275}" srcOrd="0" destOrd="0" presId="urn:microsoft.com/office/officeart/2005/8/layout/orgChart1"/>
    <dgm:cxn modelId="{DA9347DF-B9D5-49B2-B544-F2ABB508578C}" type="presParOf" srcId="{DCE6B51B-B50F-4501-82D9-7CE716F4F542}" destId="{120AE96E-F089-41A1-9B33-496D5076FE7B}" srcOrd="1" destOrd="0" presId="urn:microsoft.com/office/officeart/2005/8/layout/orgChart1"/>
    <dgm:cxn modelId="{3A3BA1F6-5ED1-4623-9D07-5F3D3C24F8AF}" type="presParOf" srcId="{1C21C465-B817-4E72-86FC-1589B9F40A4C}" destId="{5B11CC0D-7D05-432C-8AE4-12E8EA996E74}" srcOrd="1" destOrd="0" presId="urn:microsoft.com/office/officeart/2005/8/layout/orgChart1"/>
    <dgm:cxn modelId="{B62A9BEA-0D0D-4070-A20E-EDBE8E2C635E}" type="presParOf" srcId="{1C21C465-B817-4E72-86FC-1589B9F40A4C}" destId="{E7F4D18E-FC0D-40C0-808E-E6D264314191}" srcOrd="2" destOrd="0" presId="urn:microsoft.com/office/officeart/2005/8/layout/orgChart1"/>
    <dgm:cxn modelId="{0629E906-4C20-4BF3-9C52-38103E0B489E}" type="presParOf" srcId="{E7F0537E-F834-4AFF-A316-F8267357106A}" destId="{542FA399-734E-4F78-A53D-6B46F9B64499}" srcOrd="2" destOrd="0" presId="urn:microsoft.com/office/officeart/2005/8/layout/orgChart1"/>
    <dgm:cxn modelId="{C4D60B91-1B22-41DD-83BD-826FBEF45336}" type="presParOf" srcId="{F13EF8F9-CFE5-4B36-80F6-7EC03C5E76EC}" destId="{26A27917-B4A2-4A0A-A2F4-F91CA41D728B}" srcOrd="6" destOrd="0" presId="urn:microsoft.com/office/officeart/2005/8/layout/orgChart1"/>
    <dgm:cxn modelId="{2469C7C8-E7C5-403B-B4E6-E9FC62D876B7}" type="presParOf" srcId="{F13EF8F9-CFE5-4B36-80F6-7EC03C5E76EC}" destId="{6BA93F96-2D61-4474-B8A6-EA3EEC0BD3F4}" srcOrd="7" destOrd="0" presId="urn:microsoft.com/office/officeart/2005/8/layout/orgChart1"/>
    <dgm:cxn modelId="{5334B158-D707-4DEF-BF4B-73BDE38EACF6}" type="presParOf" srcId="{6BA93F96-2D61-4474-B8A6-EA3EEC0BD3F4}" destId="{21820DBE-CAD9-4958-A862-03EF9C6D84A8}" srcOrd="0" destOrd="0" presId="urn:microsoft.com/office/officeart/2005/8/layout/orgChart1"/>
    <dgm:cxn modelId="{C1806B7A-4F98-4465-97A2-B45847DAA487}" type="presParOf" srcId="{21820DBE-CAD9-4958-A862-03EF9C6D84A8}" destId="{0A66C172-6DC6-4981-9F11-919093ED4BFE}" srcOrd="0" destOrd="0" presId="urn:microsoft.com/office/officeart/2005/8/layout/orgChart1"/>
    <dgm:cxn modelId="{815077C9-9A06-4112-BB1B-C63E3FE4E841}" type="presParOf" srcId="{21820DBE-CAD9-4958-A862-03EF9C6D84A8}" destId="{6B90C8F3-F9AD-418F-B0FC-0121365C30FC}" srcOrd="1" destOrd="0" presId="urn:microsoft.com/office/officeart/2005/8/layout/orgChart1"/>
    <dgm:cxn modelId="{D4D58079-17A0-47BD-B562-84C18BC20B41}" type="presParOf" srcId="{6BA93F96-2D61-4474-B8A6-EA3EEC0BD3F4}" destId="{1CCEDC3D-7BF2-44F3-8078-CDB4246771D8}" srcOrd="1" destOrd="0" presId="urn:microsoft.com/office/officeart/2005/8/layout/orgChart1"/>
    <dgm:cxn modelId="{79BEE454-A3AD-4F6E-8712-FEB3375B7883}" type="presParOf" srcId="{6BA93F96-2D61-4474-B8A6-EA3EEC0BD3F4}" destId="{FE00F3A7-BD78-4D7A-BD74-8DA5D6099185}" srcOrd="2" destOrd="0" presId="urn:microsoft.com/office/officeart/2005/8/layout/orgChart1"/>
    <dgm:cxn modelId="{C3A79379-1B95-406C-BBDA-7D1E03E12121}" type="presParOf" srcId="{F13EF8F9-CFE5-4B36-80F6-7EC03C5E76EC}" destId="{42BD21EB-E2BA-4B26-AAB2-B1A0C07136AE}" srcOrd="8" destOrd="0" presId="urn:microsoft.com/office/officeart/2005/8/layout/orgChart1"/>
    <dgm:cxn modelId="{D97CEE14-932A-49D9-8CD0-88E3DF3D5F7F}" type="presParOf" srcId="{F13EF8F9-CFE5-4B36-80F6-7EC03C5E76EC}" destId="{397334E9-C8F5-4244-9015-094256EB96B7}" srcOrd="9" destOrd="0" presId="urn:microsoft.com/office/officeart/2005/8/layout/orgChart1"/>
    <dgm:cxn modelId="{6506A5FE-B58F-4AE2-B696-C75A25589F1E}" type="presParOf" srcId="{397334E9-C8F5-4244-9015-094256EB96B7}" destId="{0DB82E31-28D4-4E96-9E0A-9498523AD297}" srcOrd="0" destOrd="0" presId="urn:microsoft.com/office/officeart/2005/8/layout/orgChart1"/>
    <dgm:cxn modelId="{AD05D46D-50DA-418E-B0C3-0666A8A86C67}" type="presParOf" srcId="{0DB82E31-28D4-4E96-9E0A-9498523AD297}" destId="{904BA71D-3301-4620-AD20-7B55DF39C3DB}" srcOrd="0" destOrd="0" presId="urn:microsoft.com/office/officeart/2005/8/layout/orgChart1"/>
    <dgm:cxn modelId="{5A78D157-A60E-4B8B-BCFD-FA030B7ED1D3}" type="presParOf" srcId="{0DB82E31-28D4-4E96-9E0A-9498523AD297}" destId="{37A23ABF-6B04-42FA-9D82-80D382ABC83D}" srcOrd="1" destOrd="0" presId="urn:microsoft.com/office/officeart/2005/8/layout/orgChart1"/>
    <dgm:cxn modelId="{020E1476-186A-4AAB-B586-58081855A375}" type="presParOf" srcId="{397334E9-C8F5-4244-9015-094256EB96B7}" destId="{07DC3C8D-B036-4DF2-AD74-108FC0F5022C}" srcOrd="1" destOrd="0" presId="urn:microsoft.com/office/officeart/2005/8/layout/orgChart1"/>
    <dgm:cxn modelId="{8E581EDF-44BA-426F-BD23-D329E1D10191}" type="presParOf" srcId="{397334E9-C8F5-4244-9015-094256EB96B7}" destId="{6DCE2CD8-1B4E-41D5-84E1-F2F09952CA1B}" srcOrd="2" destOrd="0" presId="urn:microsoft.com/office/officeart/2005/8/layout/orgChart1"/>
    <dgm:cxn modelId="{D0DA6D6F-A1F8-4E46-AACB-B5C84A814FDB}" type="presParOf" srcId="{F13EF8F9-CFE5-4B36-80F6-7EC03C5E76EC}" destId="{01BD3275-3411-4B29-B58D-CFF856C0668B}" srcOrd="10" destOrd="0" presId="urn:microsoft.com/office/officeart/2005/8/layout/orgChart1"/>
    <dgm:cxn modelId="{C6E92FDC-D6AE-46C8-8CED-5438BE6C533E}" type="presParOf" srcId="{F13EF8F9-CFE5-4B36-80F6-7EC03C5E76EC}" destId="{8C555456-AF97-4D9D-8B0C-B498145F746A}" srcOrd="11" destOrd="0" presId="urn:microsoft.com/office/officeart/2005/8/layout/orgChart1"/>
    <dgm:cxn modelId="{3777F486-E341-470B-829A-10D063271E23}" type="presParOf" srcId="{8C555456-AF97-4D9D-8B0C-B498145F746A}" destId="{F832307B-74E7-4A08-82C4-E56C9DD41018}" srcOrd="0" destOrd="0" presId="urn:microsoft.com/office/officeart/2005/8/layout/orgChart1"/>
    <dgm:cxn modelId="{9A0FE283-84CB-4772-940E-03464589DFA2}" type="presParOf" srcId="{F832307B-74E7-4A08-82C4-E56C9DD41018}" destId="{39981999-2097-462C-B8A4-114A60A76FCF}" srcOrd="0" destOrd="0" presId="urn:microsoft.com/office/officeart/2005/8/layout/orgChart1"/>
    <dgm:cxn modelId="{31122289-95BF-43D7-9229-2777D89D4F0B}" type="presParOf" srcId="{F832307B-74E7-4A08-82C4-E56C9DD41018}" destId="{919FB4B7-64ED-49CF-ADDD-7946BDC407BC}" srcOrd="1" destOrd="0" presId="urn:microsoft.com/office/officeart/2005/8/layout/orgChart1"/>
    <dgm:cxn modelId="{5B2A4CDA-8A6C-4652-8CA6-8DF8D6467E04}" type="presParOf" srcId="{8C555456-AF97-4D9D-8B0C-B498145F746A}" destId="{2C6B5640-8532-4BC1-933D-DA44A6EC6100}" srcOrd="1" destOrd="0" presId="urn:microsoft.com/office/officeart/2005/8/layout/orgChart1"/>
    <dgm:cxn modelId="{EC7B30F8-B37D-4AE3-8810-E196508F9FA4}" type="presParOf" srcId="{8C555456-AF97-4D9D-8B0C-B498145F746A}" destId="{4CDB6B09-C585-4202-8111-1D2E80751707}" srcOrd="2" destOrd="0" presId="urn:microsoft.com/office/officeart/2005/8/layout/orgChart1"/>
    <dgm:cxn modelId="{0D985362-69EC-4B5E-91D2-4164FFD6B457}" type="presParOf" srcId="{F13EF8F9-CFE5-4B36-80F6-7EC03C5E76EC}" destId="{2384B130-D507-4F08-B00B-C8706C033AED}" srcOrd="12" destOrd="0" presId="urn:microsoft.com/office/officeart/2005/8/layout/orgChart1"/>
    <dgm:cxn modelId="{08F3CA82-0F0A-4F19-88CF-65A2FF503C0B}" type="presParOf" srcId="{F13EF8F9-CFE5-4B36-80F6-7EC03C5E76EC}" destId="{02E54936-53CD-44A0-8A87-9D78D42164E7}" srcOrd="13" destOrd="0" presId="urn:microsoft.com/office/officeart/2005/8/layout/orgChart1"/>
    <dgm:cxn modelId="{6D6D10A8-F7EA-47F0-84E2-7D25A238B313}" type="presParOf" srcId="{02E54936-53CD-44A0-8A87-9D78D42164E7}" destId="{32788731-26C7-431C-A079-5CCEB54D5FA7}" srcOrd="0" destOrd="0" presId="urn:microsoft.com/office/officeart/2005/8/layout/orgChart1"/>
    <dgm:cxn modelId="{98BC27B8-2E65-483E-8BAF-D1B8AC1F00AC}" type="presParOf" srcId="{32788731-26C7-431C-A079-5CCEB54D5FA7}" destId="{43220BEA-8131-498E-B6D3-314E17AB051D}" srcOrd="0" destOrd="0" presId="urn:microsoft.com/office/officeart/2005/8/layout/orgChart1"/>
    <dgm:cxn modelId="{F26E368E-1E0C-4E8D-B5FD-E6C7E445D137}" type="presParOf" srcId="{32788731-26C7-431C-A079-5CCEB54D5FA7}" destId="{08A21DC4-9932-4B21-AD57-4B1F4A3245E2}" srcOrd="1" destOrd="0" presId="urn:microsoft.com/office/officeart/2005/8/layout/orgChart1"/>
    <dgm:cxn modelId="{4B2E8E0C-64DF-47F8-8F07-29F6F8E7001D}" type="presParOf" srcId="{02E54936-53CD-44A0-8A87-9D78D42164E7}" destId="{E6210402-4B4E-4A34-895F-CF79ADC8A5ED}" srcOrd="1" destOrd="0" presId="urn:microsoft.com/office/officeart/2005/8/layout/orgChart1"/>
    <dgm:cxn modelId="{965D6460-B8FF-4DED-AB6C-3A0F8089C322}" type="presParOf" srcId="{02E54936-53CD-44A0-8A87-9D78D42164E7}" destId="{E428BFB1-C584-4A27-8653-391CD0671E15}" srcOrd="2" destOrd="0" presId="urn:microsoft.com/office/officeart/2005/8/layout/orgChart1"/>
    <dgm:cxn modelId="{ADE27D42-3CA0-4DAA-8532-F7B4916BFBC7}" type="presParOf" srcId="{F13EF8F9-CFE5-4B36-80F6-7EC03C5E76EC}" destId="{17D9409B-71E4-4966-B084-712D9659F5AE}" srcOrd="14" destOrd="0" presId="urn:microsoft.com/office/officeart/2005/8/layout/orgChart1"/>
    <dgm:cxn modelId="{ED0AC49B-EC81-4ABD-96CA-AFD0159CE748}" type="presParOf" srcId="{F13EF8F9-CFE5-4B36-80F6-7EC03C5E76EC}" destId="{60B7CEFE-DBFC-452F-B400-8B6E5677F347}" srcOrd="15" destOrd="0" presId="urn:microsoft.com/office/officeart/2005/8/layout/orgChart1"/>
    <dgm:cxn modelId="{59C4F798-3196-4097-A9AB-2FFBCE5124A8}" type="presParOf" srcId="{60B7CEFE-DBFC-452F-B400-8B6E5677F347}" destId="{427F13A0-1511-47A8-BF7A-3D91A1AE8546}" srcOrd="0" destOrd="0" presId="urn:microsoft.com/office/officeart/2005/8/layout/orgChart1"/>
    <dgm:cxn modelId="{C76EDAC5-FD02-449B-AC9B-3D136C2E0D68}" type="presParOf" srcId="{427F13A0-1511-47A8-BF7A-3D91A1AE8546}" destId="{E8608DA1-3548-477E-865C-612BAF05F765}" srcOrd="0" destOrd="0" presId="urn:microsoft.com/office/officeart/2005/8/layout/orgChart1"/>
    <dgm:cxn modelId="{0968DC96-4FD9-4A5C-9D19-96F03B72D78E}" type="presParOf" srcId="{427F13A0-1511-47A8-BF7A-3D91A1AE8546}" destId="{FFD6CE6E-4A73-4B5D-BB1D-35B5EC58546F}" srcOrd="1" destOrd="0" presId="urn:microsoft.com/office/officeart/2005/8/layout/orgChart1"/>
    <dgm:cxn modelId="{77590826-4FAF-4ACC-BA33-F8A147247B54}" type="presParOf" srcId="{60B7CEFE-DBFC-452F-B400-8B6E5677F347}" destId="{2408B32B-CEA2-4E82-8061-5728AE34D028}" srcOrd="1" destOrd="0" presId="urn:microsoft.com/office/officeart/2005/8/layout/orgChart1"/>
    <dgm:cxn modelId="{B27F8869-4BB1-40BA-9EB0-A6277A41528D}" type="presParOf" srcId="{60B7CEFE-DBFC-452F-B400-8B6E5677F347}" destId="{B9ABC67F-5F3F-458E-85EA-6FD16F6735E8}" srcOrd="2" destOrd="0" presId="urn:microsoft.com/office/officeart/2005/8/layout/orgChart1"/>
    <dgm:cxn modelId="{48EFD47A-029F-4586-8AB9-023996152D19}" type="presParOf" srcId="{F13EF8F9-CFE5-4B36-80F6-7EC03C5E76EC}" destId="{D13E0AE0-8E68-4978-9E42-364FD8ECDB82}" srcOrd="16" destOrd="0" presId="urn:microsoft.com/office/officeart/2005/8/layout/orgChart1"/>
    <dgm:cxn modelId="{7C025E5F-EF51-470A-9F03-71E745927ADE}" type="presParOf" srcId="{F13EF8F9-CFE5-4B36-80F6-7EC03C5E76EC}" destId="{E7B27DAC-4B21-40D4-9901-AF20A2F91E09}" srcOrd="17" destOrd="0" presId="urn:microsoft.com/office/officeart/2005/8/layout/orgChart1"/>
    <dgm:cxn modelId="{0822790E-4055-4772-BF21-4451ED557B23}" type="presParOf" srcId="{E7B27DAC-4B21-40D4-9901-AF20A2F91E09}" destId="{AEE8053F-A7BE-4B53-8343-9C64541E99DF}" srcOrd="0" destOrd="0" presId="urn:microsoft.com/office/officeart/2005/8/layout/orgChart1"/>
    <dgm:cxn modelId="{C8B06DE4-E73C-445F-A7B9-F0999545ADE5}" type="presParOf" srcId="{AEE8053F-A7BE-4B53-8343-9C64541E99DF}" destId="{DA20E456-A313-4833-9181-0BAF91455AC0}" srcOrd="0" destOrd="0" presId="urn:microsoft.com/office/officeart/2005/8/layout/orgChart1"/>
    <dgm:cxn modelId="{D391D26A-5751-4615-897F-00EC61E3FB62}" type="presParOf" srcId="{AEE8053F-A7BE-4B53-8343-9C64541E99DF}" destId="{59353E57-6D65-4C75-BE38-B59B55B77D07}" srcOrd="1" destOrd="0" presId="urn:microsoft.com/office/officeart/2005/8/layout/orgChart1"/>
    <dgm:cxn modelId="{4403AA83-DDCE-4895-9A8E-E5A3EE019735}" type="presParOf" srcId="{E7B27DAC-4B21-40D4-9901-AF20A2F91E09}" destId="{0FC7D740-4F4D-453E-848D-EFFC6CD834CE}" srcOrd="1" destOrd="0" presId="urn:microsoft.com/office/officeart/2005/8/layout/orgChart1"/>
    <dgm:cxn modelId="{5B44CD4D-CCF0-451F-B9EA-553053790C96}" type="presParOf" srcId="{E7B27DAC-4B21-40D4-9901-AF20A2F91E09}" destId="{C6BF3FF4-4C5D-4614-9C23-70652EEB9B58}" srcOrd="2" destOrd="0" presId="urn:microsoft.com/office/officeart/2005/8/layout/orgChart1"/>
    <dgm:cxn modelId="{36FB6D37-1C88-4706-89FD-8E9A3B863B60}" type="presParOf" srcId="{F13EF8F9-CFE5-4B36-80F6-7EC03C5E76EC}" destId="{F658BF96-B381-4AA9-869C-A130BDC98FCF}" srcOrd="18" destOrd="0" presId="urn:microsoft.com/office/officeart/2005/8/layout/orgChart1"/>
    <dgm:cxn modelId="{CCF2CBC2-7E85-4ED2-8AF8-1E9E9E276500}" type="presParOf" srcId="{F13EF8F9-CFE5-4B36-80F6-7EC03C5E76EC}" destId="{E17394B0-B108-46BB-9A4D-5A2597872D24}" srcOrd="19" destOrd="0" presId="urn:microsoft.com/office/officeart/2005/8/layout/orgChart1"/>
    <dgm:cxn modelId="{191E045E-CA70-4F75-9325-868721B43724}" type="presParOf" srcId="{E17394B0-B108-46BB-9A4D-5A2597872D24}" destId="{C65A4B8A-81E1-496A-AC03-50D6C913B118}" srcOrd="0" destOrd="0" presId="urn:microsoft.com/office/officeart/2005/8/layout/orgChart1"/>
    <dgm:cxn modelId="{BBF15032-D8DC-4D5C-8D12-9892F9172906}" type="presParOf" srcId="{C65A4B8A-81E1-496A-AC03-50D6C913B118}" destId="{FA678206-D527-4AD8-A0C0-D3F6F3C67E6E}" srcOrd="0" destOrd="0" presId="urn:microsoft.com/office/officeart/2005/8/layout/orgChart1"/>
    <dgm:cxn modelId="{BD8441AB-D463-44C5-A6B4-754925C70813}" type="presParOf" srcId="{C65A4B8A-81E1-496A-AC03-50D6C913B118}" destId="{B0560BF2-873B-41B7-BD42-DA817EA84428}" srcOrd="1" destOrd="0" presId="urn:microsoft.com/office/officeart/2005/8/layout/orgChart1"/>
    <dgm:cxn modelId="{35E90F4E-1C78-466F-B50A-59B9A831CD47}" type="presParOf" srcId="{E17394B0-B108-46BB-9A4D-5A2597872D24}" destId="{A48F9E73-6488-4693-9092-DC2B229F78ED}" srcOrd="1" destOrd="0" presId="urn:microsoft.com/office/officeart/2005/8/layout/orgChart1"/>
    <dgm:cxn modelId="{0DA9C7AB-782F-4CB5-B5FB-11642BF01C4A}" type="presParOf" srcId="{E17394B0-B108-46BB-9A4D-5A2597872D24}" destId="{6ADC6CF9-5FD6-4D81-8B0F-4418FCB3D2FA}" srcOrd="2" destOrd="0" presId="urn:microsoft.com/office/officeart/2005/8/layout/orgChart1"/>
    <dgm:cxn modelId="{DDC54686-F076-47AC-B2A3-5DB31E9C3977}" type="presParOf" srcId="{1E38630B-3D8E-452F-BD3E-B14B63220257}" destId="{C6960E29-16C0-4CF1-B6C9-D64B02164683}" srcOrd="2" destOrd="0" presId="urn:microsoft.com/office/officeart/2005/8/layout/orgChart1"/>
    <dgm:cxn modelId="{7E3A9293-3434-4C81-9210-D4C9E7189057}" type="presParOf" srcId="{81A6891A-8432-4F08-B4C6-A363A21312C3}" destId="{A8E8B84E-80ED-448E-86D2-FB0C0EF95B2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576CE-DDDC-4575-86FD-B11640E931EE}"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AC26532B-27E0-4F1F-83CF-EDA17477798C}">
      <dgm:prSet phldrT="[Text]" custT="1"/>
      <dgm:spPr/>
      <dgm:t>
        <a:bodyPr/>
        <a:lstStyle/>
        <a:p>
          <a:r>
            <a:rPr lang="en-US" sz="1400" dirty="0"/>
            <a:t>Accelerating innovation</a:t>
          </a:r>
          <a:endParaRPr lang="en-GB" sz="1400" dirty="0"/>
        </a:p>
      </dgm:t>
    </dgm:pt>
    <dgm:pt modelId="{86E4A17A-5D28-4379-B675-81F9FB268275}" type="parTrans" cxnId="{58BC1022-C3B9-4ABB-91AF-1B606FF5016A}">
      <dgm:prSet/>
      <dgm:spPr/>
      <dgm:t>
        <a:bodyPr/>
        <a:lstStyle/>
        <a:p>
          <a:endParaRPr lang="en-GB" sz="2000"/>
        </a:p>
      </dgm:t>
    </dgm:pt>
    <dgm:pt modelId="{7A4F1F1F-CBC7-43A7-90EF-CFEA81188EBF}" type="sibTrans" cxnId="{58BC1022-C3B9-4ABB-91AF-1B606FF5016A}">
      <dgm:prSet/>
      <dgm:spPr/>
      <dgm:t>
        <a:bodyPr/>
        <a:lstStyle/>
        <a:p>
          <a:endParaRPr lang="en-GB" sz="2000"/>
        </a:p>
      </dgm:t>
    </dgm:pt>
    <dgm:pt modelId="{C7CB8744-BBF1-4DA5-B100-7EA8DFA6BD04}">
      <dgm:prSet phldrT="[Text]" custT="1"/>
      <dgm:spPr/>
      <dgm:t>
        <a:bodyPr/>
        <a:lstStyle/>
        <a:p>
          <a:r>
            <a:rPr lang="en-US" sz="1400" dirty="0"/>
            <a:t>Closing the skills gap</a:t>
          </a:r>
          <a:endParaRPr lang="en-GB" sz="1400" dirty="0"/>
        </a:p>
      </dgm:t>
    </dgm:pt>
    <dgm:pt modelId="{DB0AD1F6-DD8C-4D89-B2FA-BD9812BD9EFA}" type="parTrans" cxnId="{BCEB1772-0037-49D7-A22D-26B89C552ED5}">
      <dgm:prSet/>
      <dgm:spPr/>
      <dgm:t>
        <a:bodyPr/>
        <a:lstStyle/>
        <a:p>
          <a:endParaRPr lang="en-GB" sz="2000"/>
        </a:p>
      </dgm:t>
    </dgm:pt>
    <dgm:pt modelId="{0CA37E56-1B09-4B0A-A738-49425D76B284}" type="sibTrans" cxnId="{BCEB1772-0037-49D7-A22D-26B89C552ED5}">
      <dgm:prSet/>
      <dgm:spPr/>
      <dgm:t>
        <a:bodyPr/>
        <a:lstStyle/>
        <a:p>
          <a:endParaRPr lang="en-GB" sz="2000"/>
        </a:p>
      </dgm:t>
    </dgm:pt>
    <dgm:pt modelId="{01D8FEE2-D5FB-4E7F-8081-A2698F31C1B3}">
      <dgm:prSet phldrT="[Text]" custT="1"/>
      <dgm:spPr/>
      <dgm:t>
        <a:bodyPr/>
        <a:lstStyle/>
        <a:p>
          <a:r>
            <a:rPr lang="en-US" sz="1400" dirty="0"/>
            <a:t>Sustaining investment</a:t>
          </a:r>
          <a:endParaRPr lang="en-GB" sz="1400" dirty="0"/>
        </a:p>
      </dgm:t>
    </dgm:pt>
    <dgm:pt modelId="{E1C6DF50-1602-45B2-8E0B-A5DEA87D79D7}" type="parTrans" cxnId="{3D1FE3E8-1D8F-4DF8-BB12-FDFB50EA92BE}">
      <dgm:prSet/>
      <dgm:spPr/>
      <dgm:t>
        <a:bodyPr/>
        <a:lstStyle/>
        <a:p>
          <a:endParaRPr lang="en-GB" sz="2000"/>
        </a:p>
      </dgm:t>
    </dgm:pt>
    <dgm:pt modelId="{D2CD67E7-77A9-4FE8-8245-95E8C67223C0}" type="sibTrans" cxnId="{3D1FE3E8-1D8F-4DF8-BB12-FDFB50EA92BE}">
      <dgm:prSet/>
      <dgm:spPr/>
      <dgm:t>
        <a:bodyPr/>
        <a:lstStyle/>
        <a:p>
          <a:endParaRPr lang="en-GB" sz="2000"/>
        </a:p>
      </dgm:t>
    </dgm:pt>
    <dgm:pt modelId="{68864E13-41AB-4EC2-AC30-1D7A9C6E9E99}">
      <dgm:prSet phldrT="[Text]" custT="1"/>
      <dgm:spPr/>
      <dgm:t>
        <a:bodyPr/>
        <a:lstStyle/>
        <a:p>
          <a:r>
            <a:rPr lang="en-US" sz="1400" dirty="0"/>
            <a:t>Revamping competition</a:t>
          </a:r>
          <a:endParaRPr lang="en-GB" sz="1400" dirty="0"/>
        </a:p>
      </dgm:t>
    </dgm:pt>
    <dgm:pt modelId="{DDDD6743-D332-4145-B74C-A865620F1B36}" type="parTrans" cxnId="{19BB0015-963E-4492-B7C9-3099016D4BDD}">
      <dgm:prSet/>
      <dgm:spPr/>
      <dgm:t>
        <a:bodyPr/>
        <a:lstStyle/>
        <a:p>
          <a:endParaRPr lang="en-GB" sz="2000"/>
        </a:p>
      </dgm:t>
    </dgm:pt>
    <dgm:pt modelId="{942A72AA-0AF1-429F-B634-E7262C910A26}" type="sibTrans" cxnId="{19BB0015-963E-4492-B7C9-3099016D4BDD}">
      <dgm:prSet/>
      <dgm:spPr/>
      <dgm:t>
        <a:bodyPr/>
        <a:lstStyle/>
        <a:p>
          <a:endParaRPr lang="en-GB" sz="2000"/>
        </a:p>
      </dgm:t>
    </dgm:pt>
    <dgm:pt modelId="{09F12D93-DE71-499B-AFB8-B11B0CD49ADF}">
      <dgm:prSet phldrT="[Text]" custT="1"/>
      <dgm:spPr/>
      <dgm:t>
        <a:bodyPr/>
        <a:lstStyle/>
        <a:p>
          <a:r>
            <a:rPr lang="en-US" sz="1400" dirty="0"/>
            <a:t>Strengthening governance</a:t>
          </a:r>
          <a:endParaRPr lang="en-GB" sz="1400" dirty="0"/>
        </a:p>
      </dgm:t>
    </dgm:pt>
    <dgm:pt modelId="{15DF0E41-4D3C-4DEC-8A5C-7FA11BB44508}" type="parTrans" cxnId="{97D7C0C0-DE44-4217-B69A-85E333EE03BC}">
      <dgm:prSet/>
      <dgm:spPr/>
      <dgm:t>
        <a:bodyPr/>
        <a:lstStyle/>
        <a:p>
          <a:endParaRPr lang="en-GB" sz="2000"/>
        </a:p>
      </dgm:t>
    </dgm:pt>
    <dgm:pt modelId="{4697337A-8893-428D-8A3C-DA70AB74F281}" type="sibTrans" cxnId="{97D7C0C0-DE44-4217-B69A-85E333EE03BC}">
      <dgm:prSet/>
      <dgm:spPr/>
      <dgm:t>
        <a:bodyPr/>
        <a:lstStyle/>
        <a:p>
          <a:endParaRPr lang="en-GB" sz="2000"/>
        </a:p>
      </dgm:t>
    </dgm:pt>
    <dgm:pt modelId="{D98F91ED-B8D5-479D-AC8B-BE7E68087199}">
      <dgm:prSet phldrT="[Text]" custT="1"/>
      <dgm:spPr/>
      <dgm:t>
        <a:bodyPr/>
        <a:lstStyle/>
        <a:p>
          <a:r>
            <a:rPr lang="en-US" sz="1400" dirty="0"/>
            <a:t>Refocusing the work of the EU</a:t>
          </a:r>
          <a:endParaRPr lang="en-GB" sz="1400" dirty="0"/>
        </a:p>
      </dgm:t>
    </dgm:pt>
    <dgm:pt modelId="{71A9B9A6-5590-4691-8D45-1CB256FC2C78}" type="parTrans" cxnId="{14C3B4FE-7FC1-461C-B9DB-5B06D8C49097}">
      <dgm:prSet/>
      <dgm:spPr/>
      <dgm:t>
        <a:bodyPr/>
        <a:lstStyle/>
        <a:p>
          <a:endParaRPr lang="en-GB" sz="2000"/>
        </a:p>
      </dgm:t>
    </dgm:pt>
    <dgm:pt modelId="{544A958F-7B1B-4423-A249-0CC4A67CB52A}" type="sibTrans" cxnId="{14C3B4FE-7FC1-461C-B9DB-5B06D8C49097}">
      <dgm:prSet/>
      <dgm:spPr/>
      <dgm:t>
        <a:bodyPr/>
        <a:lstStyle/>
        <a:p>
          <a:endParaRPr lang="en-GB" sz="2000"/>
        </a:p>
      </dgm:t>
    </dgm:pt>
    <dgm:pt modelId="{3F3647AB-3166-4767-A4C4-1FD22DBB1DF8}">
      <dgm:prSet phldrT="[Text]" custT="1"/>
      <dgm:spPr/>
      <dgm:t>
        <a:bodyPr/>
        <a:lstStyle/>
        <a:p>
          <a:r>
            <a:rPr lang="en-US" sz="1400" dirty="0"/>
            <a:t>Accelerating the work of the EU</a:t>
          </a:r>
          <a:endParaRPr lang="en-GB" sz="1400" dirty="0"/>
        </a:p>
      </dgm:t>
    </dgm:pt>
    <dgm:pt modelId="{465EC7BC-6F4B-4167-823A-FA989DF65B5E}" type="parTrans" cxnId="{A4EED2D7-2EB8-452E-B5AB-CE2199360212}">
      <dgm:prSet/>
      <dgm:spPr/>
      <dgm:t>
        <a:bodyPr/>
        <a:lstStyle/>
        <a:p>
          <a:endParaRPr lang="en-GB" sz="2000"/>
        </a:p>
      </dgm:t>
    </dgm:pt>
    <dgm:pt modelId="{3F72E462-A8B7-416F-B4AF-1837C3453177}" type="sibTrans" cxnId="{A4EED2D7-2EB8-452E-B5AB-CE2199360212}">
      <dgm:prSet/>
      <dgm:spPr/>
      <dgm:t>
        <a:bodyPr/>
        <a:lstStyle/>
        <a:p>
          <a:endParaRPr lang="en-GB" sz="2000"/>
        </a:p>
      </dgm:t>
    </dgm:pt>
    <dgm:pt modelId="{7B4F881D-C1DE-4F79-A9A2-BCEDC1548DB6}">
      <dgm:prSet phldrT="[Text]" custT="1"/>
      <dgm:spPr/>
      <dgm:t>
        <a:bodyPr/>
        <a:lstStyle/>
        <a:p>
          <a:r>
            <a:rPr lang="en-US" sz="1400" dirty="0"/>
            <a:t>Simplifying rules</a:t>
          </a:r>
          <a:endParaRPr lang="en-GB" sz="1400" dirty="0"/>
        </a:p>
      </dgm:t>
    </dgm:pt>
    <dgm:pt modelId="{3F2AF81C-C304-469D-90E1-CF9517808F59}" type="parTrans" cxnId="{053F699B-FF9F-4081-ADA8-92FECFDA96A9}">
      <dgm:prSet/>
      <dgm:spPr/>
      <dgm:t>
        <a:bodyPr/>
        <a:lstStyle/>
        <a:p>
          <a:endParaRPr lang="en-GB" sz="2000"/>
        </a:p>
      </dgm:t>
    </dgm:pt>
    <dgm:pt modelId="{BC797FA6-484F-4731-8E8F-E4BAD71A9603}" type="sibTrans" cxnId="{053F699B-FF9F-4081-ADA8-92FECFDA96A9}">
      <dgm:prSet/>
      <dgm:spPr/>
      <dgm:t>
        <a:bodyPr/>
        <a:lstStyle/>
        <a:p>
          <a:endParaRPr lang="en-GB" sz="2000"/>
        </a:p>
      </dgm:t>
    </dgm:pt>
    <dgm:pt modelId="{C4FCBFD4-91EE-4F34-AC31-BD18939D29A3}">
      <dgm:prSet phldrT="[Text]" custT="1"/>
      <dgm:spPr>
        <a:solidFill>
          <a:srgbClr val="002060"/>
        </a:solidFill>
      </dgm:spPr>
      <dgm:t>
        <a:bodyPr/>
        <a:lstStyle/>
        <a:p>
          <a:r>
            <a:rPr lang="en-GB" sz="1400" dirty="0"/>
            <a:t>Part B In-depth analysis and recommendations</a:t>
          </a:r>
        </a:p>
      </dgm:t>
    </dgm:pt>
    <dgm:pt modelId="{4B828D49-9AB3-46DD-BC6A-C19FBF2DC8C3}" type="parTrans" cxnId="{0F5E8CCA-17ED-4D01-89C4-648D8A84EB4F}">
      <dgm:prSet/>
      <dgm:spPr/>
      <dgm:t>
        <a:bodyPr/>
        <a:lstStyle/>
        <a:p>
          <a:endParaRPr lang="en-GB" sz="2000"/>
        </a:p>
      </dgm:t>
    </dgm:pt>
    <dgm:pt modelId="{CB768FD0-9567-4552-9395-495D41E2D7EF}" type="sibTrans" cxnId="{0F5E8CCA-17ED-4D01-89C4-648D8A84EB4F}">
      <dgm:prSet/>
      <dgm:spPr/>
      <dgm:t>
        <a:bodyPr/>
        <a:lstStyle/>
        <a:p>
          <a:endParaRPr lang="en-GB" sz="2000"/>
        </a:p>
      </dgm:t>
    </dgm:pt>
    <dgm:pt modelId="{83C60E44-027A-4EC2-A693-D0ACCD22599F}">
      <dgm:prSet phldrT="[Text]" custT="1"/>
      <dgm:spPr>
        <a:solidFill>
          <a:schemeClr val="tx2">
            <a:lumMod val="75000"/>
          </a:schemeClr>
        </a:solidFill>
      </dgm:spPr>
      <dgm:t>
        <a:bodyPr/>
        <a:lstStyle/>
        <a:p>
          <a:r>
            <a:rPr lang="en-US" sz="1400" dirty="0"/>
            <a:t>Section 2: Horizontal policies</a:t>
          </a:r>
          <a:endParaRPr lang="en-GB" sz="1400" dirty="0"/>
        </a:p>
      </dgm:t>
    </dgm:pt>
    <dgm:pt modelId="{07F4A65A-59A2-47A4-A609-611E6B6ABAB6}" type="parTrans" cxnId="{DF9D759C-3093-42FC-AD44-9439A12AE86C}">
      <dgm:prSet/>
      <dgm:spPr/>
      <dgm:t>
        <a:bodyPr/>
        <a:lstStyle/>
        <a:p>
          <a:endParaRPr lang="en-GB"/>
        </a:p>
      </dgm:t>
    </dgm:pt>
    <dgm:pt modelId="{C380CC8F-1F0D-45B3-B837-A3A35E1C433F}" type="sibTrans" cxnId="{DF9D759C-3093-42FC-AD44-9439A12AE86C}">
      <dgm:prSet/>
      <dgm:spPr/>
      <dgm:t>
        <a:bodyPr/>
        <a:lstStyle/>
        <a:p>
          <a:endParaRPr lang="en-GB"/>
        </a:p>
      </dgm:t>
    </dgm:pt>
    <dgm:pt modelId="{81BBBBC2-53B7-4397-9DD8-41CF008AB81A}" type="pres">
      <dgm:prSet presAssocID="{8DB576CE-DDDC-4575-86FD-B11640E931EE}" presName="hierChild1" presStyleCnt="0">
        <dgm:presLayoutVars>
          <dgm:orgChart val="1"/>
          <dgm:chPref val="1"/>
          <dgm:dir/>
          <dgm:animOne val="branch"/>
          <dgm:animLvl val="lvl"/>
          <dgm:resizeHandles/>
        </dgm:presLayoutVars>
      </dgm:prSet>
      <dgm:spPr/>
    </dgm:pt>
    <dgm:pt modelId="{78975A59-8F4B-4A24-A932-1F46DB8F1897}" type="pres">
      <dgm:prSet presAssocID="{C4FCBFD4-91EE-4F34-AC31-BD18939D29A3}" presName="hierRoot1" presStyleCnt="0">
        <dgm:presLayoutVars>
          <dgm:hierBranch val="init"/>
        </dgm:presLayoutVars>
      </dgm:prSet>
      <dgm:spPr/>
    </dgm:pt>
    <dgm:pt modelId="{D246705C-6780-4E99-97DD-88448F991650}" type="pres">
      <dgm:prSet presAssocID="{C4FCBFD4-91EE-4F34-AC31-BD18939D29A3}" presName="rootComposite1" presStyleCnt="0"/>
      <dgm:spPr/>
    </dgm:pt>
    <dgm:pt modelId="{81DF4724-7E4A-4DA4-B403-8FC229A581D6}" type="pres">
      <dgm:prSet presAssocID="{C4FCBFD4-91EE-4F34-AC31-BD18939D29A3}" presName="rootText1" presStyleLbl="node0" presStyleIdx="0" presStyleCnt="1">
        <dgm:presLayoutVars>
          <dgm:chPref val="3"/>
        </dgm:presLayoutVars>
      </dgm:prSet>
      <dgm:spPr/>
    </dgm:pt>
    <dgm:pt modelId="{B4C56C30-12EC-4B01-B0D0-9C16CD52E0F4}" type="pres">
      <dgm:prSet presAssocID="{C4FCBFD4-91EE-4F34-AC31-BD18939D29A3}" presName="rootConnector1" presStyleLbl="node1" presStyleIdx="0" presStyleCnt="0"/>
      <dgm:spPr/>
    </dgm:pt>
    <dgm:pt modelId="{7754D729-D947-4F1E-AE89-CAE43C7F050F}" type="pres">
      <dgm:prSet presAssocID="{C4FCBFD4-91EE-4F34-AC31-BD18939D29A3}" presName="hierChild2" presStyleCnt="0"/>
      <dgm:spPr/>
    </dgm:pt>
    <dgm:pt modelId="{8F6826CF-23EB-4DD1-A4CC-DCD2006E21B3}" type="pres">
      <dgm:prSet presAssocID="{07F4A65A-59A2-47A4-A609-611E6B6ABAB6}" presName="Name37" presStyleLbl="parChTrans1D2" presStyleIdx="0" presStyleCnt="1"/>
      <dgm:spPr/>
    </dgm:pt>
    <dgm:pt modelId="{718181C2-8655-4E78-86A8-77D712CB0862}" type="pres">
      <dgm:prSet presAssocID="{83C60E44-027A-4EC2-A693-D0ACCD22599F}" presName="hierRoot2" presStyleCnt="0">
        <dgm:presLayoutVars>
          <dgm:hierBranch val="init"/>
        </dgm:presLayoutVars>
      </dgm:prSet>
      <dgm:spPr/>
    </dgm:pt>
    <dgm:pt modelId="{824F250B-DBEF-4222-B2A9-2B4C97571B3E}" type="pres">
      <dgm:prSet presAssocID="{83C60E44-027A-4EC2-A693-D0ACCD22599F}" presName="rootComposite" presStyleCnt="0"/>
      <dgm:spPr/>
    </dgm:pt>
    <dgm:pt modelId="{AA32966D-3443-48C1-B1D3-C4E254BAA93D}" type="pres">
      <dgm:prSet presAssocID="{83C60E44-027A-4EC2-A693-D0ACCD22599F}" presName="rootText" presStyleLbl="node2" presStyleIdx="0" presStyleCnt="1">
        <dgm:presLayoutVars>
          <dgm:chPref val="3"/>
        </dgm:presLayoutVars>
      </dgm:prSet>
      <dgm:spPr/>
    </dgm:pt>
    <dgm:pt modelId="{F75EB009-8C59-495E-BE8A-71CC4231A391}" type="pres">
      <dgm:prSet presAssocID="{83C60E44-027A-4EC2-A693-D0ACCD22599F}" presName="rootConnector" presStyleLbl="node2" presStyleIdx="0" presStyleCnt="1"/>
      <dgm:spPr/>
    </dgm:pt>
    <dgm:pt modelId="{6A65684F-7749-42E8-BEBF-9044CBB35708}" type="pres">
      <dgm:prSet presAssocID="{83C60E44-027A-4EC2-A693-D0ACCD22599F}" presName="hierChild4" presStyleCnt="0"/>
      <dgm:spPr/>
    </dgm:pt>
    <dgm:pt modelId="{67F8D56A-4062-4DF3-B24A-7083BF1EF43B}" type="pres">
      <dgm:prSet presAssocID="{86E4A17A-5D28-4379-B675-81F9FB268275}" presName="Name37" presStyleLbl="parChTrans1D3" presStyleIdx="0" presStyleCnt="5"/>
      <dgm:spPr/>
    </dgm:pt>
    <dgm:pt modelId="{806498FD-328C-4E56-AC1B-7C94ED23585F}" type="pres">
      <dgm:prSet presAssocID="{AC26532B-27E0-4F1F-83CF-EDA17477798C}" presName="hierRoot2" presStyleCnt="0">
        <dgm:presLayoutVars>
          <dgm:hierBranch val="init"/>
        </dgm:presLayoutVars>
      </dgm:prSet>
      <dgm:spPr/>
    </dgm:pt>
    <dgm:pt modelId="{73AA4333-3A54-4F21-87F7-6DF05A2DA856}" type="pres">
      <dgm:prSet presAssocID="{AC26532B-27E0-4F1F-83CF-EDA17477798C}" presName="rootComposite" presStyleCnt="0"/>
      <dgm:spPr/>
    </dgm:pt>
    <dgm:pt modelId="{C50DBBD2-5460-48CA-B516-5A0B2E09CE65}" type="pres">
      <dgm:prSet presAssocID="{AC26532B-27E0-4F1F-83CF-EDA17477798C}" presName="rootText" presStyleLbl="node3" presStyleIdx="0" presStyleCnt="5">
        <dgm:presLayoutVars>
          <dgm:chPref val="3"/>
        </dgm:presLayoutVars>
      </dgm:prSet>
      <dgm:spPr/>
    </dgm:pt>
    <dgm:pt modelId="{B908D227-9FBA-4127-AA36-312F07172D7B}" type="pres">
      <dgm:prSet presAssocID="{AC26532B-27E0-4F1F-83CF-EDA17477798C}" presName="rootConnector" presStyleLbl="node3" presStyleIdx="0" presStyleCnt="5"/>
      <dgm:spPr/>
    </dgm:pt>
    <dgm:pt modelId="{A4473E4B-A6BA-4223-A57E-000EEDBAA6CF}" type="pres">
      <dgm:prSet presAssocID="{AC26532B-27E0-4F1F-83CF-EDA17477798C}" presName="hierChild4" presStyleCnt="0"/>
      <dgm:spPr/>
    </dgm:pt>
    <dgm:pt modelId="{33C35CB1-BF61-4929-8F6E-3ADB17A0A7A1}" type="pres">
      <dgm:prSet presAssocID="{AC26532B-27E0-4F1F-83CF-EDA17477798C}" presName="hierChild5" presStyleCnt="0"/>
      <dgm:spPr/>
    </dgm:pt>
    <dgm:pt modelId="{6D518393-BF4D-4507-843C-1EF475DA70A0}" type="pres">
      <dgm:prSet presAssocID="{DB0AD1F6-DD8C-4D89-B2FA-BD9812BD9EFA}" presName="Name37" presStyleLbl="parChTrans1D3" presStyleIdx="1" presStyleCnt="5"/>
      <dgm:spPr/>
    </dgm:pt>
    <dgm:pt modelId="{92E9445B-E2BD-4736-B49F-7E75FDDF9D01}" type="pres">
      <dgm:prSet presAssocID="{C7CB8744-BBF1-4DA5-B100-7EA8DFA6BD04}" presName="hierRoot2" presStyleCnt="0">
        <dgm:presLayoutVars>
          <dgm:hierBranch val="init"/>
        </dgm:presLayoutVars>
      </dgm:prSet>
      <dgm:spPr/>
    </dgm:pt>
    <dgm:pt modelId="{30FF561A-6B9B-40FA-B2BD-860859042A21}" type="pres">
      <dgm:prSet presAssocID="{C7CB8744-BBF1-4DA5-B100-7EA8DFA6BD04}" presName="rootComposite" presStyleCnt="0"/>
      <dgm:spPr/>
    </dgm:pt>
    <dgm:pt modelId="{539FAE5A-C1D0-466A-A9DD-B0D463B7C406}" type="pres">
      <dgm:prSet presAssocID="{C7CB8744-BBF1-4DA5-B100-7EA8DFA6BD04}" presName="rootText" presStyleLbl="node3" presStyleIdx="1" presStyleCnt="5">
        <dgm:presLayoutVars>
          <dgm:chPref val="3"/>
        </dgm:presLayoutVars>
      </dgm:prSet>
      <dgm:spPr/>
    </dgm:pt>
    <dgm:pt modelId="{F6DCB531-F9E9-49B3-AF17-17D2657BAA0C}" type="pres">
      <dgm:prSet presAssocID="{C7CB8744-BBF1-4DA5-B100-7EA8DFA6BD04}" presName="rootConnector" presStyleLbl="node3" presStyleIdx="1" presStyleCnt="5"/>
      <dgm:spPr/>
    </dgm:pt>
    <dgm:pt modelId="{A9C2506D-86CB-4AD3-8F51-8427FD40AD0C}" type="pres">
      <dgm:prSet presAssocID="{C7CB8744-BBF1-4DA5-B100-7EA8DFA6BD04}" presName="hierChild4" presStyleCnt="0"/>
      <dgm:spPr/>
    </dgm:pt>
    <dgm:pt modelId="{9DB04EEA-CA31-4154-BCE1-6347E573C6E1}" type="pres">
      <dgm:prSet presAssocID="{C7CB8744-BBF1-4DA5-B100-7EA8DFA6BD04}" presName="hierChild5" presStyleCnt="0"/>
      <dgm:spPr/>
    </dgm:pt>
    <dgm:pt modelId="{31ED05BC-8D2D-46EE-A45E-1B6195EC7A69}" type="pres">
      <dgm:prSet presAssocID="{E1C6DF50-1602-45B2-8E0B-A5DEA87D79D7}" presName="Name37" presStyleLbl="parChTrans1D3" presStyleIdx="2" presStyleCnt="5"/>
      <dgm:spPr/>
    </dgm:pt>
    <dgm:pt modelId="{C2A13712-B7FA-444C-A0C8-2893AA3ECC9A}" type="pres">
      <dgm:prSet presAssocID="{01D8FEE2-D5FB-4E7F-8081-A2698F31C1B3}" presName="hierRoot2" presStyleCnt="0">
        <dgm:presLayoutVars>
          <dgm:hierBranch val="init"/>
        </dgm:presLayoutVars>
      </dgm:prSet>
      <dgm:spPr/>
    </dgm:pt>
    <dgm:pt modelId="{9E1B162C-8344-4322-826F-77B9DE4A1C36}" type="pres">
      <dgm:prSet presAssocID="{01D8FEE2-D5FB-4E7F-8081-A2698F31C1B3}" presName="rootComposite" presStyleCnt="0"/>
      <dgm:spPr/>
    </dgm:pt>
    <dgm:pt modelId="{E23B3882-64BF-41C6-837A-B453FF50341F}" type="pres">
      <dgm:prSet presAssocID="{01D8FEE2-D5FB-4E7F-8081-A2698F31C1B3}" presName="rootText" presStyleLbl="node3" presStyleIdx="2" presStyleCnt="5">
        <dgm:presLayoutVars>
          <dgm:chPref val="3"/>
        </dgm:presLayoutVars>
      </dgm:prSet>
      <dgm:spPr/>
    </dgm:pt>
    <dgm:pt modelId="{56A05013-EBC6-4214-B652-69F379A8427E}" type="pres">
      <dgm:prSet presAssocID="{01D8FEE2-D5FB-4E7F-8081-A2698F31C1B3}" presName="rootConnector" presStyleLbl="node3" presStyleIdx="2" presStyleCnt="5"/>
      <dgm:spPr/>
    </dgm:pt>
    <dgm:pt modelId="{81021631-0042-4A11-9BFD-2CDA3AE0B5D2}" type="pres">
      <dgm:prSet presAssocID="{01D8FEE2-D5FB-4E7F-8081-A2698F31C1B3}" presName="hierChild4" presStyleCnt="0"/>
      <dgm:spPr/>
    </dgm:pt>
    <dgm:pt modelId="{956B30BA-0721-4B98-9394-C0CCC0331F3A}" type="pres">
      <dgm:prSet presAssocID="{01D8FEE2-D5FB-4E7F-8081-A2698F31C1B3}" presName="hierChild5" presStyleCnt="0"/>
      <dgm:spPr/>
    </dgm:pt>
    <dgm:pt modelId="{75F6D746-B1F8-4392-A8CE-841B36571D71}" type="pres">
      <dgm:prSet presAssocID="{DDDD6743-D332-4145-B74C-A865620F1B36}" presName="Name37" presStyleLbl="parChTrans1D3" presStyleIdx="3" presStyleCnt="5"/>
      <dgm:spPr/>
    </dgm:pt>
    <dgm:pt modelId="{58581083-F3ED-4BA1-BBFF-3C57911D6C6E}" type="pres">
      <dgm:prSet presAssocID="{68864E13-41AB-4EC2-AC30-1D7A9C6E9E99}" presName="hierRoot2" presStyleCnt="0">
        <dgm:presLayoutVars>
          <dgm:hierBranch val="init"/>
        </dgm:presLayoutVars>
      </dgm:prSet>
      <dgm:spPr/>
    </dgm:pt>
    <dgm:pt modelId="{3B204F88-BE92-46D9-85E1-C40885DB2A4B}" type="pres">
      <dgm:prSet presAssocID="{68864E13-41AB-4EC2-AC30-1D7A9C6E9E99}" presName="rootComposite" presStyleCnt="0"/>
      <dgm:spPr/>
    </dgm:pt>
    <dgm:pt modelId="{BE4AF699-4FF6-41F5-9695-3D40FF954FF6}" type="pres">
      <dgm:prSet presAssocID="{68864E13-41AB-4EC2-AC30-1D7A9C6E9E99}" presName="rootText" presStyleLbl="node3" presStyleIdx="3" presStyleCnt="5">
        <dgm:presLayoutVars>
          <dgm:chPref val="3"/>
        </dgm:presLayoutVars>
      </dgm:prSet>
      <dgm:spPr/>
    </dgm:pt>
    <dgm:pt modelId="{B3A245AD-C4E1-4F14-8D6D-299B2A8925C1}" type="pres">
      <dgm:prSet presAssocID="{68864E13-41AB-4EC2-AC30-1D7A9C6E9E99}" presName="rootConnector" presStyleLbl="node3" presStyleIdx="3" presStyleCnt="5"/>
      <dgm:spPr/>
    </dgm:pt>
    <dgm:pt modelId="{FBEC9D39-4038-45C3-B992-52BF3B178C45}" type="pres">
      <dgm:prSet presAssocID="{68864E13-41AB-4EC2-AC30-1D7A9C6E9E99}" presName="hierChild4" presStyleCnt="0"/>
      <dgm:spPr/>
    </dgm:pt>
    <dgm:pt modelId="{DDBDEE35-5797-4B61-954E-7876A0A92F3D}" type="pres">
      <dgm:prSet presAssocID="{68864E13-41AB-4EC2-AC30-1D7A9C6E9E99}" presName="hierChild5" presStyleCnt="0"/>
      <dgm:spPr/>
    </dgm:pt>
    <dgm:pt modelId="{CEC3482E-125D-46FB-AC41-B04ED8904B8B}" type="pres">
      <dgm:prSet presAssocID="{15DF0E41-4D3C-4DEC-8A5C-7FA11BB44508}" presName="Name37" presStyleLbl="parChTrans1D3" presStyleIdx="4" presStyleCnt="5"/>
      <dgm:spPr/>
    </dgm:pt>
    <dgm:pt modelId="{B9D9FEA9-6AE6-476E-8477-1513A9E4EF7F}" type="pres">
      <dgm:prSet presAssocID="{09F12D93-DE71-499B-AFB8-B11B0CD49ADF}" presName="hierRoot2" presStyleCnt="0">
        <dgm:presLayoutVars>
          <dgm:hierBranch/>
        </dgm:presLayoutVars>
      </dgm:prSet>
      <dgm:spPr/>
    </dgm:pt>
    <dgm:pt modelId="{C656C19D-E2BB-470E-8DCD-26ABEEA2CCF7}" type="pres">
      <dgm:prSet presAssocID="{09F12D93-DE71-499B-AFB8-B11B0CD49ADF}" presName="rootComposite" presStyleCnt="0"/>
      <dgm:spPr/>
    </dgm:pt>
    <dgm:pt modelId="{5773B8D5-4EB9-4011-86A4-55B033044FE2}" type="pres">
      <dgm:prSet presAssocID="{09F12D93-DE71-499B-AFB8-B11B0CD49ADF}" presName="rootText" presStyleLbl="node3" presStyleIdx="4" presStyleCnt="5">
        <dgm:presLayoutVars>
          <dgm:chPref val="3"/>
        </dgm:presLayoutVars>
      </dgm:prSet>
      <dgm:spPr/>
    </dgm:pt>
    <dgm:pt modelId="{69A90781-DC0E-44FF-B544-0A801B602AD5}" type="pres">
      <dgm:prSet presAssocID="{09F12D93-DE71-499B-AFB8-B11B0CD49ADF}" presName="rootConnector" presStyleLbl="node3" presStyleIdx="4" presStyleCnt="5"/>
      <dgm:spPr/>
    </dgm:pt>
    <dgm:pt modelId="{D5104C06-4B91-4795-862E-5CF701EB4CCA}" type="pres">
      <dgm:prSet presAssocID="{09F12D93-DE71-499B-AFB8-B11B0CD49ADF}" presName="hierChild4" presStyleCnt="0"/>
      <dgm:spPr/>
    </dgm:pt>
    <dgm:pt modelId="{A87670B0-C3CF-4859-B371-E9EA53B938F3}" type="pres">
      <dgm:prSet presAssocID="{71A9B9A6-5590-4691-8D45-1CB256FC2C78}" presName="Name35" presStyleLbl="parChTrans1D4" presStyleIdx="0" presStyleCnt="3"/>
      <dgm:spPr/>
    </dgm:pt>
    <dgm:pt modelId="{B82977E6-F1B8-4CDC-8971-A85B185A0110}" type="pres">
      <dgm:prSet presAssocID="{D98F91ED-B8D5-479D-AC8B-BE7E68087199}" presName="hierRoot2" presStyleCnt="0">
        <dgm:presLayoutVars>
          <dgm:hierBranch val="init"/>
        </dgm:presLayoutVars>
      </dgm:prSet>
      <dgm:spPr/>
    </dgm:pt>
    <dgm:pt modelId="{7DBE7557-6987-47FE-9844-401EE6AA488E}" type="pres">
      <dgm:prSet presAssocID="{D98F91ED-B8D5-479D-AC8B-BE7E68087199}" presName="rootComposite" presStyleCnt="0"/>
      <dgm:spPr/>
    </dgm:pt>
    <dgm:pt modelId="{D6D49B73-233D-44C7-9465-F538E509CC4E}" type="pres">
      <dgm:prSet presAssocID="{D98F91ED-B8D5-479D-AC8B-BE7E68087199}" presName="rootText" presStyleLbl="node4" presStyleIdx="0" presStyleCnt="3">
        <dgm:presLayoutVars>
          <dgm:chPref val="3"/>
        </dgm:presLayoutVars>
      </dgm:prSet>
      <dgm:spPr/>
    </dgm:pt>
    <dgm:pt modelId="{F011C318-4E62-4487-A581-525BFBD35416}" type="pres">
      <dgm:prSet presAssocID="{D98F91ED-B8D5-479D-AC8B-BE7E68087199}" presName="rootConnector" presStyleLbl="node4" presStyleIdx="0" presStyleCnt="3"/>
      <dgm:spPr/>
    </dgm:pt>
    <dgm:pt modelId="{B1D8A8D1-9730-4DCB-88F6-CE715D3DFA62}" type="pres">
      <dgm:prSet presAssocID="{D98F91ED-B8D5-479D-AC8B-BE7E68087199}" presName="hierChild4" presStyleCnt="0"/>
      <dgm:spPr/>
    </dgm:pt>
    <dgm:pt modelId="{F1EAF3B2-A205-429A-8AF7-9709212A6ADB}" type="pres">
      <dgm:prSet presAssocID="{D98F91ED-B8D5-479D-AC8B-BE7E68087199}" presName="hierChild5" presStyleCnt="0"/>
      <dgm:spPr/>
    </dgm:pt>
    <dgm:pt modelId="{0CE31F59-2671-4622-8EE4-275FC869A25C}" type="pres">
      <dgm:prSet presAssocID="{465EC7BC-6F4B-4167-823A-FA989DF65B5E}" presName="Name35" presStyleLbl="parChTrans1D4" presStyleIdx="1" presStyleCnt="3"/>
      <dgm:spPr/>
    </dgm:pt>
    <dgm:pt modelId="{1A9EBBD8-D68D-4C20-A278-111D00763C54}" type="pres">
      <dgm:prSet presAssocID="{3F3647AB-3166-4767-A4C4-1FD22DBB1DF8}" presName="hierRoot2" presStyleCnt="0">
        <dgm:presLayoutVars>
          <dgm:hierBranch val="init"/>
        </dgm:presLayoutVars>
      </dgm:prSet>
      <dgm:spPr/>
    </dgm:pt>
    <dgm:pt modelId="{72C4610C-B4EF-4AA1-BCC6-902B705C8491}" type="pres">
      <dgm:prSet presAssocID="{3F3647AB-3166-4767-A4C4-1FD22DBB1DF8}" presName="rootComposite" presStyleCnt="0"/>
      <dgm:spPr/>
    </dgm:pt>
    <dgm:pt modelId="{52720D25-B87F-46AA-981B-2B695E4ABC0C}" type="pres">
      <dgm:prSet presAssocID="{3F3647AB-3166-4767-A4C4-1FD22DBB1DF8}" presName="rootText" presStyleLbl="node4" presStyleIdx="1" presStyleCnt="3">
        <dgm:presLayoutVars>
          <dgm:chPref val="3"/>
        </dgm:presLayoutVars>
      </dgm:prSet>
      <dgm:spPr/>
    </dgm:pt>
    <dgm:pt modelId="{5AE49A8C-EA26-4437-9C00-F33C1D5B8B09}" type="pres">
      <dgm:prSet presAssocID="{3F3647AB-3166-4767-A4C4-1FD22DBB1DF8}" presName="rootConnector" presStyleLbl="node4" presStyleIdx="1" presStyleCnt="3"/>
      <dgm:spPr/>
    </dgm:pt>
    <dgm:pt modelId="{1E388DBA-1235-435A-BDEA-48D61504BAFD}" type="pres">
      <dgm:prSet presAssocID="{3F3647AB-3166-4767-A4C4-1FD22DBB1DF8}" presName="hierChild4" presStyleCnt="0"/>
      <dgm:spPr/>
    </dgm:pt>
    <dgm:pt modelId="{092C7DF7-EBBC-4A8B-8ED8-9BC202516041}" type="pres">
      <dgm:prSet presAssocID="{3F3647AB-3166-4767-A4C4-1FD22DBB1DF8}" presName="hierChild5" presStyleCnt="0"/>
      <dgm:spPr/>
    </dgm:pt>
    <dgm:pt modelId="{C290367B-AF77-433E-9EDF-540E33609C0D}" type="pres">
      <dgm:prSet presAssocID="{3F2AF81C-C304-469D-90E1-CF9517808F59}" presName="Name35" presStyleLbl="parChTrans1D4" presStyleIdx="2" presStyleCnt="3"/>
      <dgm:spPr/>
    </dgm:pt>
    <dgm:pt modelId="{4EEBE508-68F2-42A1-9564-E0B7CD172A1D}" type="pres">
      <dgm:prSet presAssocID="{7B4F881D-C1DE-4F79-A9A2-BCEDC1548DB6}" presName="hierRoot2" presStyleCnt="0">
        <dgm:presLayoutVars>
          <dgm:hierBranch val="init"/>
        </dgm:presLayoutVars>
      </dgm:prSet>
      <dgm:spPr/>
    </dgm:pt>
    <dgm:pt modelId="{FC345A52-8764-4DB0-A67E-64DFF2FC3357}" type="pres">
      <dgm:prSet presAssocID="{7B4F881D-C1DE-4F79-A9A2-BCEDC1548DB6}" presName="rootComposite" presStyleCnt="0"/>
      <dgm:spPr/>
    </dgm:pt>
    <dgm:pt modelId="{FCEFF83C-2268-4682-B175-D99BE4AC6167}" type="pres">
      <dgm:prSet presAssocID="{7B4F881D-C1DE-4F79-A9A2-BCEDC1548DB6}" presName="rootText" presStyleLbl="node4" presStyleIdx="2" presStyleCnt="3">
        <dgm:presLayoutVars>
          <dgm:chPref val="3"/>
        </dgm:presLayoutVars>
      </dgm:prSet>
      <dgm:spPr/>
    </dgm:pt>
    <dgm:pt modelId="{795C6D50-F5F8-42B6-B7C3-8F184EF65BD0}" type="pres">
      <dgm:prSet presAssocID="{7B4F881D-C1DE-4F79-A9A2-BCEDC1548DB6}" presName="rootConnector" presStyleLbl="node4" presStyleIdx="2" presStyleCnt="3"/>
      <dgm:spPr/>
    </dgm:pt>
    <dgm:pt modelId="{D8F98EFE-D3C5-407F-8EBB-8C79E5CB4E05}" type="pres">
      <dgm:prSet presAssocID="{7B4F881D-C1DE-4F79-A9A2-BCEDC1548DB6}" presName="hierChild4" presStyleCnt="0"/>
      <dgm:spPr/>
    </dgm:pt>
    <dgm:pt modelId="{AE2F601C-E82A-41E8-969A-3F71787BC5F2}" type="pres">
      <dgm:prSet presAssocID="{7B4F881D-C1DE-4F79-A9A2-BCEDC1548DB6}" presName="hierChild5" presStyleCnt="0"/>
      <dgm:spPr/>
    </dgm:pt>
    <dgm:pt modelId="{2CC9BE33-9981-48B4-A103-2193AF3BA129}" type="pres">
      <dgm:prSet presAssocID="{09F12D93-DE71-499B-AFB8-B11B0CD49ADF}" presName="hierChild5" presStyleCnt="0"/>
      <dgm:spPr/>
    </dgm:pt>
    <dgm:pt modelId="{F3067031-CCB6-40A0-9798-ACB8F18509AF}" type="pres">
      <dgm:prSet presAssocID="{83C60E44-027A-4EC2-A693-D0ACCD22599F}" presName="hierChild5" presStyleCnt="0"/>
      <dgm:spPr/>
    </dgm:pt>
    <dgm:pt modelId="{8B08D82D-DA7A-4164-910E-26780895F82C}" type="pres">
      <dgm:prSet presAssocID="{C4FCBFD4-91EE-4F34-AC31-BD18939D29A3}" presName="hierChild3" presStyleCnt="0"/>
      <dgm:spPr/>
    </dgm:pt>
  </dgm:ptLst>
  <dgm:cxnLst>
    <dgm:cxn modelId="{8ABCF203-1277-4273-BD7B-87BEFD5D182B}" type="presOf" srcId="{465EC7BC-6F4B-4167-823A-FA989DF65B5E}" destId="{0CE31F59-2671-4622-8EE4-275FC869A25C}" srcOrd="0" destOrd="0" presId="urn:microsoft.com/office/officeart/2005/8/layout/orgChart1"/>
    <dgm:cxn modelId="{7139D706-C996-4B4B-9915-7A8DE3FE15FF}" type="presOf" srcId="{71A9B9A6-5590-4691-8D45-1CB256FC2C78}" destId="{A87670B0-C3CF-4859-B371-E9EA53B938F3}" srcOrd="0" destOrd="0" presId="urn:microsoft.com/office/officeart/2005/8/layout/orgChart1"/>
    <dgm:cxn modelId="{19BB0015-963E-4492-B7C9-3099016D4BDD}" srcId="{83C60E44-027A-4EC2-A693-D0ACCD22599F}" destId="{68864E13-41AB-4EC2-AC30-1D7A9C6E9E99}" srcOrd="3" destOrd="0" parTransId="{DDDD6743-D332-4145-B74C-A865620F1B36}" sibTransId="{942A72AA-0AF1-429F-B634-E7262C910A26}"/>
    <dgm:cxn modelId="{58BC1022-C3B9-4ABB-91AF-1B606FF5016A}" srcId="{83C60E44-027A-4EC2-A693-D0ACCD22599F}" destId="{AC26532B-27E0-4F1F-83CF-EDA17477798C}" srcOrd="0" destOrd="0" parTransId="{86E4A17A-5D28-4379-B675-81F9FB268275}" sibTransId="{7A4F1F1F-CBC7-43A7-90EF-CFEA81188EBF}"/>
    <dgm:cxn modelId="{D938A825-82CB-4731-B7EF-944A8BD96215}" type="presOf" srcId="{3F2AF81C-C304-469D-90E1-CF9517808F59}" destId="{C290367B-AF77-433E-9EDF-540E33609C0D}" srcOrd="0" destOrd="0" presId="urn:microsoft.com/office/officeart/2005/8/layout/orgChart1"/>
    <dgm:cxn modelId="{28B01B28-FE31-411C-8D4D-54CC475D0283}" type="presOf" srcId="{3F3647AB-3166-4767-A4C4-1FD22DBB1DF8}" destId="{52720D25-B87F-46AA-981B-2B695E4ABC0C}" srcOrd="0" destOrd="0" presId="urn:microsoft.com/office/officeart/2005/8/layout/orgChart1"/>
    <dgm:cxn modelId="{29A1F735-0B57-477B-80BF-5F61D0A996D1}" type="presOf" srcId="{68864E13-41AB-4EC2-AC30-1D7A9C6E9E99}" destId="{BE4AF699-4FF6-41F5-9695-3D40FF954FF6}" srcOrd="0" destOrd="0" presId="urn:microsoft.com/office/officeart/2005/8/layout/orgChart1"/>
    <dgm:cxn modelId="{7CF78A3C-A114-4921-ABF0-80CC4B3B1A5A}" type="presOf" srcId="{83C60E44-027A-4EC2-A693-D0ACCD22599F}" destId="{AA32966D-3443-48C1-B1D3-C4E254BAA93D}" srcOrd="0" destOrd="0" presId="urn:microsoft.com/office/officeart/2005/8/layout/orgChart1"/>
    <dgm:cxn modelId="{6D5AA05C-F6CE-4F92-A6B8-190CC16D0E07}" type="presOf" srcId="{07F4A65A-59A2-47A4-A609-611E6B6ABAB6}" destId="{8F6826CF-23EB-4DD1-A4CC-DCD2006E21B3}" srcOrd="0" destOrd="0" presId="urn:microsoft.com/office/officeart/2005/8/layout/orgChart1"/>
    <dgm:cxn modelId="{C6243450-7FDD-475D-913C-8F1ECEE8BB6E}" type="presOf" srcId="{C4FCBFD4-91EE-4F34-AC31-BD18939D29A3}" destId="{B4C56C30-12EC-4B01-B0D0-9C16CD52E0F4}" srcOrd="1" destOrd="0" presId="urn:microsoft.com/office/officeart/2005/8/layout/orgChart1"/>
    <dgm:cxn modelId="{BCEB1772-0037-49D7-A22D-26B89C552ED5}" srcId="{83C60E44-027A-4EC2-A693-D0ACCD22599F}" destId="{C7CB8744-BBF1-4DA5-B100-7EA8DFA6BD04}" srcOrd="1" destOrd="0" parTransId="{DB0AD1F6-DD8C-4D89-B2FA-BD9812BD9EFA}" sibTransId="{0CA37E56-1B09-4B0A-A738-49425D76B284}"/>
    <dgm:cxn modelId="{6AC47E74-1844-40D6-88AA-0287BEACFEBF}" type="presOf" srcId="{AC26532B-27E0-4F1F-83CF-EDA17477798C}" destId="{C50DBBD2-5460-48CA-B516-5A0B2E09CE65}" srcOrd="0" destOrd="0" presId="urn:microsoft.com/office/officeart/2005/8/layout/orgChart1"/>
    <dgm:cxn modelId="{212EF57A-00C2-43D3-BDCD-A58F48C8F211}" type="presOf" srcId="{3F3647AB-3166-4767-A4C4-1FD22DBB1DF8}" destId="{5AE49A8C-EA26-4437-9C00-F33C1D5B8B09}" srcOrd="1" destOrd="0" presId="urn:microsoft.com/office/officeart/2005/8/layout/orgChart1"/>
    <dgm:cxn modelId="{32BEB47B-2FC1-4E89-8485-B9929733EC7F}" type="presOf" srcId="{86E4A17A-5D28-4379-B675-81F9FB268275}" destId="{67F8D56A-4062-4DF3-B24A-7083BF1EF43B}" srcOrd="0" destOrd="0" presId="urn:microsoft.com/office/officeart/2005/8/layout/orgChart1"/>
    <dgm:cxn modelId="{D7C33C82-6796-4851-9364-A346E4FB99F8}" type="presOf" srcId="{D98F91ED-B8D5-479D-AC8B-BE7E68087199}" destId="{D6D49B73-233D-44C7-9465-F538E509CC4E}" srcOrd="0" destOrd="0" presId="urn:microsoft.com/office/officeart/2005/8/layout/orgChart1"/>
    <dgm:cxn modelId="{EBF0F084-DC47-4472-A248-FA3F79E1B539}" type="presOf" srcId="{7B4F881D-C1DE-4F79-A9A2-BCEDC1548DB6}" destId="{795C6D50-F5F8-42B6-B7C3-8F184EF65BD0}" srcOrd="1" destOrd="0" presId="urn:microsoft.com/office/officeart/2005/8/layout/orgChart1"/>
    <dgm:cxn modelId="{FB52CA88-CAC0-4D1E-BDC6-DBA1010A27EC}" type="presOf" srcId="{01D8FEE2-D5FB-4E7F-8081-A2698F31C1B3}" destId="{56A05013-EBC6-4214-B652-69F379A8427E}" srcOrd="1" destOrd="0" presId="urn:microsoft.com/office/officeart/2005/8/layout/orgChart1"/>
    <dgm:cxn modelId="{EAE5438E-943C-4C60-86D8-491526D230F7}" type="presOf" srcId="{09F12D93-DE71-499B-AFB8-B11B0CD49ADF}" destId="{69A90781-DC0E-44FF-B544-0A801B602AD5}" srcOrd="1" destOrd="0" presId="urn:microsoft.com/office/officeart/2005/8/layout/orgChart1"/>
    <dgm:cxn modelId="{0C2C7F99-7563-430D-AB80-CA146CA0CD1A}" type="presOf" srcId="{AC26532B-27E0-4F1F-83CF-EDA17477798C}" destId="{B908D227-9FBA-4127-AA36-312F07172D7B}" srcOrd="1" destOrd="0" presId="urn:microsoft.com/office/officeart/2005/8/layout/orgChart1"/>
    <dgm:cxn modelId="{053F699B-FF9F-4081-ADA8-92FECFDA96A9}" srcId="{09F12D93-DE71-499B-AFB8-B11B0CD49ADF}" destId="{7B4F881D-C1DE-4F79-A9A2-BCEDC1548DB6}" srcOrd="2" destOrd="0" parTransId="{3F2AF81C-C304-469D-90E1-CF9517808F59}" sibTransId="{BC797FA6-484F-4731-8E8F-E4BAD71A9603}"/>
    <dgm:cxn modelId="{DF9D759C-3093-42FC-AD44-9439A12AE86C}" srcId="{C4FCBFD4-91EE-4F34-AC31-BD18939D29A3}" destId="{83C60E44-027A-4EC2-A693-D0ACCD22599F}" srcOrd="0" destOrd="0" parTransId="{07F4A65A-59A2-47A4-A609-611E6B6ABAB6}" sibTransId="{C380CC8F-1F0D-45B3-B837-A3A35E1C433F}"/>
    <dgm:cxn modelId="{74E21F9E-AE1A-4B4E-8CFC-2A36D3F2E58E}" type="presOf" srcId="{DDDD6743-D332-4145-B74C-A865620F1B36}" destId="{75F6D746-B1F8-4392-A8CE-841B36571D71}" srcOrd="0" destOrd="0" presId="urn:microsoft.com/office/officeart/2005/8/layout/orgChart1"/>
    <dgm:cxn modelId="{21BD54A4-4C12-4C1D-817B-7679D74827B4}" type="presOf" srcId="{E1C6DF50-1602-45B2-8E0B-A5DEA87D79D7}" destId="{31ED05BC-8D2D-46EE-A45E-1B6195EC7A69}" srcOrd="0" destOrd="0" presId="urn:microsoft.com/office/officeart/2005/8/layout/orgChart1"/>
    <dgm:cxn modelId="{1C3F4DA6-80B0-4F23-9D7E-D5EC425008A5}" type="presOf" srcId="{09F12D93-DE71-499B-AFB8-B11B0CD49ADF}" destId="{5773B8D5-4EB9-4011-86A4-55B033044FE2}" srcOrd="0" destOrd="0" presId="urn:microsoft.com/office/officeart/2005/8/layout/orgChart1"/>
    <dgm:cxn modelId="{5516FBAA-4DB5-4692-AD4C-E9B81823A7CD}" type="presOf" srcId="{68864E13-41AB-4EC2-AC30-1D7A9C6E9E99}" destId="{B3A245AD-C4E1-4F14-8D6D-299B2A8925C1}" srcOrd="1" destOrd="0" presId="urn:microsoft.com/office/officeart/2005/8/layout/orgChart1"/>
    <dgm:cxn modelId="{08756AAE-CBD7-4CF3-BBE8-C17ADB5F3E89}" type="presOf" srcId="{15DF0E41-4D3C-4DEC-8A5C-7FA11BB44508}" destId="{CEC3482E-125D-46FB-AC41-B04ED8904B8B}" srcOrd="0" destOrd="0" presId="urn:microsoft.com/office/officeart/2005/8/layout/orgChart1"/>
    <dgm:cxn modelId="{97D7C0C0-DE44-4217-B69A-85E333EE03BC}" srcId="{83C60E44-027A-4EC2-A693-D0ACCD22599F}" destId="{09F12D93-DE71-499B-AFB8-B11B0CD49ADF}" srcOrd="4" destOrd="0" parTransId="{15DF0E41-4D3C-4DEC-8A5C-7FA11BB44508}" sibTransId="{4697337A-8893-428D-8A3C-DA70AB74F281}"/>
    <dgm:cxn modelId="{DED2BAC3-CFF4-45AB-B141-F964EDB476E4}" type="presOf" srcId="{7B4F881D-C1DE-4F79-A9A2-BCEDC1548DB6}" destId="{FCEFF83C-2268-4682-B175-D99BE4AC6167}" srcOrd="0" destOrd="0" presId="urn:microsoft.com/office/officeart/2005/8/layout/orgChart1"/>
    <dgm:cxn modelId="{0F5E8CCA-17ED-4D01-89C4-648D8A84EB4F}" srcId="{8DB576CE-DDDC-4575-86FD-B11640E931EE}" destId="{C4FCBFD4-91EE-4F34-AC31-BD18939D29A3}" srcOrd="0" destOrd="0" parTransId="{4B828D49-9AB3-46DD-BC6A-C19FBF2DC8C3}" sibTransId="{CB768FD0-9567-4552-9395-495D41E2D7EF}"/>
    <dgm:cxn modelId="{0848F8D0-75B1-4CF1-85EA-1EB071428D48}" type="presOf" srcId="{83C60E44-027A-4EC2-A693-D0ACCD22599F}" destId="{F75EB009-8C59-495E-BE8A-71CC4231A391}" srcOrd="1" destOrd="0" presId="urn:microsoft.com/office/officeart/2005/8/layout/orgChart1"/>
    <dgm:cxn modelId="{5A39B0D1-1190-448F-A105-A232E53AF916}" type="presOf" srcId="{01D8FEE2-D5FB-4E7F-8081-A2698F31C1B3}" destId="{E23B3882-64BF-41C6-837A-B453FF50341F}" srcOrd="0" destOrd="0" presId="urn:microsoft.com/office/officeart/2005/8/layout/orgChart1"/>
    <dgm:cxn modelId="{625701D6-1E10-4C3A-98F6-CDFF0E9B5ABE}" type="presOf" srcId="{DB0AD1F6-DD8C-4D89-B2FA-BD9812BD9EFA}" destId="{6D518393-BF4D-4507-843C-1EF475DA70A0}" srcOrd="0" destOrd="0" presId="urn:microsoft.com/office/officeart/2005/8/layout/orgChart1"/>
    <dgm:cxn modelId="{1C6664D7-41D8-4736-83D0-51AE050F625D}" type="presOf" srcId="{C4FCBFD4-91EE-4F34-AC31-BD18939D29A3}" destId="{81DF4724-7E4A-4DA4-B403-8FC229A581D6}" srcOrd="0" destOrd="0" presId="urn:microsoft.com/office/officeart/2005/8/layout/orgChart1"/>
    <dgm:cxn modelId="{A4EED2D7-2EB8-452E-B5AB-CE2199360212}" srcId="{09F12D93-DE71-499B-AFB8-B11B0CD49ADF}" destId="{3F3647AB-3166-4767-A4C4-1FD22DBB1DF8}" srcOrd="1" destOrd="0" parTransId="{465EC7BC-6F4B-4167-823A-FA989DF65B5E}" sibTransId="{3F72E462-A8B7-416F-B4AF-1837C3453177}"/>
    <dgm:cxn modelId="{6D75B8E1-5454-4018-91C8-FFD30DFFDF8E}" type="presOf" srcId="{8DB576CE-DDDC-4575-86FD-B11640E931EE}" destId="{81BBBBC2-53B7-4397-9DD8-41CF008AB81A}" srcOrd="0" destOrd="0" presId="urn:microsoft.com/office/officeart/2005/8/layout/orgChart1"/>
    <dgm:cxn modelId="{697BA3E4-9332-4CE8-B6F7-A19DFBA99E4B}" type="presOf" srcId="{D98F91ED-B8D5-479D-AC8B-BE7E68087199}" destId="{F011C318-4E62-4487-A581-525BFBD35416}" srcOrd="1" destOrd="0" presId="urn:microsoft.com/office/officeart/2005/8/layout/orgChart1"/>
    <dgm:cxn modelId="{3D1FE3E8-1D8F-4DF8-BB12-FDFB50EA92BE}" srcId="{83C60E44-027A-4EC2-A693-D0ACCD22599F}" destId="{01D8FEE2-D5FB-4E7F-8081-A2698F31C1B3}" srcOrd="2" destOrd="0" parTransId="{E1C6DF50-1602-45B2-8E0B-A5DEA87D79D7}" sibTransId="{D2CD67E7-77A9-4FE8-8245-95E8C67223C0}"/>
    <dgm:cxn modelId="{906622EB-062F-4E96-A167-3BC2FFD47F7D}" type="presOf" srcId="{C7CB8744-BBF1-4DA5-B100-7EA8DFA6BD04}" destId="{539FAE5A-C1D0-466A-A9DD-B0D463B7C406}" srcOrd="0" destOrd="0" presId="urn:microsoft.com/office/officeart/2005/8/layout/orgChart1"/>
    <dgm:cxn modelId="{AE0C60F2-2871-498D-823E-4C3FBFFCFB7F}" type="presOf" srcId="{C7CB8744-BBF1-4DA5-B100-7EA8DFA6BD04}" destId="{F6DCB531-F9E9-49B3-AF17-17D2657BAA0C}" srcOrd="1" destOrd="0" presId="urn:microsoft.com/office/officeart/2005/8/layout/orgChart1"/>
    <dgm:cxn modelId="{14C3B4FE-7FC1-461C-B9DB-5B06D8C49097}" srcId="{09F12D93-DE71-499B-AFB8-B11B0CD49ADF}" destId="{D98F91ED-B8D5-479D-AC8B-BE7E68087199}" srcOrd="0" destOrd="0" parTransId="{71A9B9A6-5590-4691-8D45-1CB256FC2C78}" sibTransId="{544A958F-7B1B-4423-A249-0CC4A67CB52A}"/>
    <dgm:cxn modelId="{5D8206E7-0F3D-4952-BB1B-8A9162F8718A}" type="presParOf" srcId="{81BBBBC2-53B7-4397-9DD8-41CF008AB81A}" destId="{78975A59-8F4B-4A24-A932-1F46DB8F1897}" srcOrd="0" destOrd="0" presId="urn:microsoft.com/office/officeart/2005/8/layout/orgChart1"/>
    <dgm:cxn modelId="{D8D7E230-516C-457F-9481-DB0C1BC4DFC5}" type="presParOf" srcId="{78975A59-8F4B-4A24-A932-1F46DB8F1897}" destId="{D246705C-6780-4E99-97DD-88448F991650}" srcOrd="0" destOrd="0" presId="urn:microsoft.com/office/officeart/2005/8/layout/orgChart1"/>
    <dgm:cxn modelId="{ECA7E34C-2C40-41E5-BA92-64C4DE644EB8}" type="presParOf" srcId="{D246705C-6780-4E99-97DD-88448F991650}" destId="{81DF4724-7E4A-4DA4-B403-8FC229A581D6}" srcOrd="0" destOrd="0" presId="urn:microsoft.com/office/officeart/2005/8/layout/orgChart1"/>
    <dgm:cxn modelId="{45A299F7-B200-4296-992A-983FDC1B3DDB}" type="presParOf" srcId="{D246705C-6780-4E99-97DD-88448F991650}" destId="{B4C56C30-12EC-4B01-B0D0-9C16CD52E0F4}" srcOrd="1" destOrd="0" presId="urn:microsoft.com/office/officeart/2005/8/layout/orgChart1"/>
    <dgm:cxn modelId="{9C5260F8-C9E6-4A3B-8C6D-C5A82B40B29F}" type="presParOf" srcId="{78975A59-8F4B-4A24-A932-1F46DB8F1897}" destId="{7754D729-D947-4F1E-AE89-CAE43C7F050F}" srcOrd="1" destOrd="0" presId="urn:microsoft.com/office/officeart/2005/8/layout/orgChart1"/>
    <dgm:cxn modelId="{2086231A-B20A-4C94-AB78-77CFCB22DE81}" type="presParOf" srcId="{7754D729-D947-4F1E-AE89-CAE43C7F050F}" destId="{8F6826CF-23EB-4DD1-A4CC-DCD2006E21B3}" srcOrd="0" destOrd="0" presId="urn:microsoft.com/office/officeart/2005/8/layout/orgChart1"/>
    <dgm:cxn modelId="{426E0E55-352E-43C1-B9F3-A28309028B66}" type="presParOf" srcId="{7754D729-D947-4F1E-AE89-CAE43C7F050F}" destId="{718181C2-8655-4E78-86A8-77D712CB0862}" srcOrd="1" destOrd="0" presId="urn:microsoft.com/office/officeart/2005/8/layout/orgChart1"/>
    <dgm:cxn modelId="{5FD6D75A-87DE-4E78-88F9-2340265D94B4}" type="presParOf" srcId="{718181C2-8655-4E78-86A8-77D712CB0862}" destId="{824F250B-DBEF-4222-B2A9-2B4C97571B3E}" srcOrd="0" destOrd="0" presId="urn:microsoft.com/office/officeart/2005/8/layout/orgChart1"/>
    <dgm:cxn modelId="{1E2B4153-5540-457F-A77D-4D4741C745B1}" type="presParOf" srcId="{824F250B-DBEF-4222-B2A9-2B4C97571B3E}" destId="{AA32966D-3443-48C1-B1D3-C4E254BAA93D}" srcOrd="0" destOrd="0" presId="urn:microsoft.com/office/officeart/2005/8/layout/orgChart1"/>
    <dgm:cxn modelId="{1C72D0CD-C458-4CFF-B98E-0801FCD91C12}" type="presParOf" srcId="{824F250B-DBEF-4222-B2A9-2B4C97571B3E}" destId="{F75EB009-8C59-495E-BE8A-71CC4231A391}" srcOrd="1" destOrd="0" presId="urn:microsoft.com/office/officeart/2005/8/layout/orgChart1"/>
    <dgm:cxn modelId="{EA323CA3-EBD2-4729-A9AB-252B6A2E8846}" type="presParOf" srcId="{718181C2-8655-4E78-86A8-77D712CB0862}" destId="{6A65684F-7749-42E8-BEBF-9044CBB35708}" srcOrd="1" destOrd="0" presId="urn:microsoft.com/office/officeart/2005/8/layout/orgChart1"/>
    <dgm:cxn modelId="{CEC0BF4D-9B43-4276-9227-BA876F952371}" type="presParOf" srcId="{6A65684F-7749-42E8-BEBF-9044CBB35708}" destId="{67F8D56A-4062-4DF3-B24A-7083BF1EF43B}" srcOrd="0" destOrd="0" presId="urn:microsoft.com/office/officeart/2005/8/layout/orgChart1"/>
    <dgm:cxn modelId="{21F1ABA7-6B86-4998-A87F-B54BA0FECBC2}" type="presParOf" srcId="{6A65684F-7749-42E8-BEBF-9044CBB35708}" destId="{806498FD-328C-4E56-AC1B-7C94ED23585F}" srcOrd="1" destOrd="0" presId="urn:microsoft.com/office/officeart/2005/8/layout/orgChart1"/>
    <dgm:cxn modelId="{7ADAB39D-5A94-429B-AE45-570317E950D3}" type="presParOf" srcId="{806498FD-328C-4E56-AC1B-7C94ED23585F}" destId="{73AA4333-3A54-4F21-87F7-6DF05A2DA856}" srcOrd="0" destOrd="0" presId="urn:microsoft.com/office/officeart/2005/8/layout/orgChart1"/>
    <dgm:cxn modelId="{2D0744C6-A654-42CA-8EAB-D322B2AC15A4}" type="presParOf" srcId="{73AA4333-3A54-4F21-87F7-6DF05A2DA856}" destId="{C50DBBD2-5460-48CA-B516-5A0B2E09CE65}" srcOrd="0" destOrd="0" presId="urn:microsoft.com/office/officeart/2005/8/layout/orgChart1"/>
    <dgm:cxn modelId="{CCBA34C5-943D-4432-BB6D-431BC9680925}" type="presParOf" srcId="{73AA4333-3A54-4F21-87F7-6DF05A2DA856}" destId="{B908D227-9FBA-4127-AA36-312F07172D7B}" srcOrd="1" destOrd="0" presId="urn:microsoft.com/office/officeart/2005/8/layout/orgChart1"/>
    <dgm:cxn modelId="{FE565471-4C83-4C07-AEBA-C4586AD48E32}" type="presParOf" srcId="{806498FD-328C-4E56-AC1B-7C94ED23585F}" destId="{A4473E4B-A6BA-4223-A57E-000EEDBAA6CF}" srcOrd="1" destOrd="0" presId="urn:microsoft.com/office/officeart/2005/8/layout/orgChart1"/>
    <dgm:cxn modelId="{6B85263F-31D2-4650-A300-7740D06F4A37}" type="presParOf" srcId="{806498FD-328C-4E56-AC1B-7C94ED23585F}" destId="{33C35CB1-BF61-4929-8F6E-3ADB17A0A7A1}" srcOrd="2" destOrd="0" presId="urn:microsoft.com/office/officeart/2005/8/layout/orgChart1"/>
    <dgm:cxn modelId="{00406208-3202-4FBD-833F-8AED23C6B5BC}" type="presParOf" srcId="{6A65684F-7749-42E8-BEBF-9044CBB35708}" destId="{6D518393-BF4D-4507-843C-1EF475DA70A0}" srcOrd="2" destOrd="0" presId="urn:microsoft.com/office/officeart/2005/8/layout/orgChart1"/>
    <dgm:cxn modelId="{08541161-C8DC-41E0-8476-5CF6124D4EBB}" type="presParOf" srcId="{6A65684F-7749-42E8-BEBF-9044CBB35708}" destId="{92E9445B-E2BD-4736-B49F-7E75FDDF9D01}" srcOrd="3" destOrd="0" presId="urn:microsoft.com/office/officeart/2005/8/layout/orgChart1"/>
    <dgm:cxn modelId="{D2A11400-C112-4FAD-84E7-9F12705EB2B0}" type="presParOf" srcId="{92E9445B-E2BD-4736-B49F-7E75FDDF9D01}" destId="{30FF561A-6B9B-40FA-B2BD-860859042A21}" srcOrd="0" destOrd="0" presId="urn:microsoft.com/office/officeart/2005/8/layout/orgChart1"/>
    <dgm:cxn modelId="{CADD5F44-E93D-47AE-AE22-0516EA32A6C5}" type="presParOf" srcId="{30FF561A-6B9B-40FA-B2BD-860859042A21}" destId="{539FAE5A-C1D0-466A-A9DD-B0D463B7C406}" srcOrd="0" destOrd="0" presId="urn:microsoft.com/office/officeart/2005/8/layout/orgChart1"/>
    <dgm:cxn modelId="{6BEDF182-AFFC-41B2-AE8C-4A6F0DC1F87B}" type="presParOf" srcId="{30FF561A-6B9B-40FA-B2BD-860859042A21}" destId="{F6DCB531-F9E9-49B3-AF17-17D2657BAA0C}" srcOrd="1" destOrd="0" presId="urn:microsoft.com/office/officeart/2005/8/layout/orgChart1"/>
    <dgm:cxn modelId="{95F1BD64-48C9-4A0F-BE75-38D7FB91E339}" type="presParOf" srcId="{92E9445B-E2BD-4736-B49F-7E75FDDF9D01}" destId="{A9C2506D-86CB-4AD3-8F51-8427FD40AD0C}" srcOrd="1" destOrd="0" presId="urn:microsoft.com/office/officeart/2005/8/layout/orgChart1"/>
    <dgm:cxn modelId="{D98CD256-2744-4A58-9253-7FDE0C34E2AE}" type="presParOf" srcId="{92E9445B-E2BD-4736-B49F-7E75FDDF9D01}" destId="{9DB04EEA-CA31-4154-BCE1-6347E573C6E1}" srcOrd="2" destOrd="0" presId="urn:microsoft.com/office/officeart/2005/8/layout/orgChart1"/>
    <dgm:cxn modelId="{BD903AE8-D17B-4BE5-938A-ADCE59914CE1}" type="presParOf" srcId="{6A65684F-7749-42E8-BEBF-9044CBB35708}" destId="{31ED05BC-8D2D-46EE-A45E-1B6195EC7A69}" srcOrd="4" destOrd="0" presId="urn:microsoft.com/office/officeart/2005/8/layout/orgChart1"/>
    <dgm:cxn modelId="{5FC1FD83-D3EC-490B-95B1-E6AFC97EACC8}" type="presParOf" srcId="{6A65684F-7749-42E8-BEBF-9044CBB35708}" destId="{C2A13712-B7FA-444C-A0C8-2893AA3ECC9A}" srcOrd="5" destOrd="0" presId="urn:microsoft.com/office/officeart/2005/8/layout/orgChart1"/>
    <dgm:cxn modelId="{C9B36743-C4F9-424E-9581-514A4042D451}" type="presParOf" srcId="{C2A13712-B7FA-444C-A0C8-2893AA3ECC9A}" destId="{9E1B162C-8344-4322-826F-77B9DE4A1C36}" srcOrd="0" destOrd="0" presId="urn:microsoft.com/office/officeart/2005/8/layout/orgChart1"/>
    <dgm:cxn modelId="{D668E97F-5938-4ABD-8BA0-9BF9590948AE}" type="presParOf" srcId="{9E1B162C-8344-4322-826F-77B9DE4A1C36}" destId="{E23B3882-64BF-41C6-837A-B453FF50341F}" srcOrd="0" destOrd="0" presId="urn:microsoft.com/office/officeart/2005/8/layout/orgChart1"/>
    <dgm:cxn modelId="{1961B65A-7D45-474E-9355-4C9AA05DD593}" type="presParOf" srcId="{9E1B162C-8344-4322-826F-77B9DE4A1C36}" destId="{56A05013-EBC6-4214-B652-69F379A8427E}" srcOrd="1" destOrd="0" presId="urn:microsoft.com/office/officeart/2005/8/layout/orgChart1"/>
    <dgm:cxn modelId="{511F08F3-3A53-456F-94E3-A82B4B084196}" type="presParOf" srcId="{C2A13712-B7FA-444C-A0C8-2893AA3ECC9A}" destId="{81021631-0042-4A11-9BFD-2CDA3AE0B5D2}" srcOrd="1" destOrd="0" presId="urn:microsoft.com/office/officeart/2005/8/layout/orgChart1"/>
    <dgm:cxn modelId="{64D86482-64D0-4D09-B961-DDE3D7265B0E}" type="presParOf" srcId="{C2A13712-B7FA-444C-A0C8-2893AA3ECC9A}" destId="{956B30BA-0721-4B98-9394-C0CCC0331F3A}" srcOrd="2" destOrd="0" presId="urn:microsoft.com/office/officeart/2005/8/layout/orgChart1"/>
    <dgm:cxn modelId="{CE25C211-C6A0-4329-A159-0D736D26DD78}" type="presParOf" srcId="{6A65684F-7749-42E8-BEBF-9044CBB35708}" destId="{75F6D746-B1F8-4392-A8CE-841B36571D71}" srcOrd="6" destOrd="0" presId="urn:microsoft.com/office/officeart/2005/8/layout/orgChart1"/>
    <dgm:cxn modelId="{232C4259-33DB-4B94-9782-D7A5E7966885}" type="presParOf" srcId="{6A65684F-7749-42E8-BEBF-9044CBB35708}" destId="{58581083-F3ED-4BA1-BBFF-3C57911D6C6E}" srcOrd="7" destOrd="0" presId="urn:microsoft.com/office/officeart/2005/8/layout/orgChart1"/>
    <dgm:cxn modelId="{2F4B0474-7EA8-4CB9-82FC-1AB5F6B07921}" type="presParOf" srcId="{58581083-F3ED-4BA1-BBFF-3C57911D6C6E}" destId="{3B204F88-BE92-46D9-85E1-C40885DB2A4B}" srcOrd="0" destOrd="0" presId="urn:microsoft.com/office/officeart/2005/8/layout/orgChart1"/>
    <dgm:cxn modelId="{1A270861-CA6A-4D62-9067-54B9E171C21A}" type="presParOf" srcId="{3B204F88-BE92-46D9-85E1-C40885DB2A4B}" destId="{BE4AF699-4FF6-41F5-9695-3D40FF954FF6}" srcOrd="0" destOrd="0" presId="urn:microsoft.com/office/officeart/2005/8/layout/orgChart1"/>
    <dgm:cxn modelId="{0E9E795F-0012-4605-A94C-FDA84A68845B}" type="presParOf" srcId="{3B204F88-BE92-46D9-85E1-C40885DB2A4B}" destId="{B3A245AD-C4E1-4F14-8D6D-299B2A8925C1}" srcOrd="1" destOrd="0" presId="urn:microsoft.com/office/officeart/2005/8/layout/orgChart1"/>
    <dgm:cxn modelId="{F82337F3-99B2-40AA-8F74-A17A86506929}" type="presParOf" srcId="{58581083-F3ED-4BA1-BBFF-3C57911D6C6E}" destId="{FBEC9D39-4038-45C3-B992-52BF3B178C45}" srcOrd="1" destOrd="0" presId="urn:microsoft.com/office/officeart/2005/8/layout/orgChart1"/>
    <dgm:cxn modelId="{B584EC23-2994-49BF-A570-2B89507B2BB9}" type="presParOf" srcId="{58581083-F3ED-4BA1-BBFF-3C57911D6C6E}" destId="{DDBDEE35-5797-4B61-954E-7876A0A92F3D}" srcOrd="2" destOrd="0" presId="urn:microsoft.com/office/officeart/2005/8/layout/orgChart1"/>
    <dgm:cxn modelId="{39A7F1CF-BB5A-45B9-84F7-A54325B7B23C}" type="presParOf" srcId="{6A65684F-7749-42E8-BEBF-9044CBB35708}" destId="{CEC3482E-125D-46FB-AC41-B04ED8904B8B}" srcOrd="8" destOrd="0" presId="urn:microsoft.com/office/officeart/2005/8/layout/orgChart1"/>
    <dgm:cxn modelId="{6D21BED5-7874-44D6-9722-4882023BF7B2}" type="presParOf" srcId="{6A65684F-7749-42E8-BEBF-9044CBB35708}" destId="{B9D9FEA9-6AE6-476E-8477-1513A9E4EF7F}" srcOrd="9" destOrd="0" presId="urn:microsoft.com/office/officeart/2005/8/layout/orgChart1"/>
    <dgm:cxn modelId="{82C158B5-A41B-4D8C-8B43-C27A6CAEA8E2}" type="presParOf" srcId="{B9D9FEA9-6AE6-476E-8477-1513A9E4EF7F}" destId="{C656C19D-E2BB-470E-8DCD-26ABEEA2CCF7}" srcOrd="0" destOrd="0" presId="urn:microsoft.com/office/officeart/2005/8/layout/orgChart1"/>
    <dgm:cxn modelId="{E89985CE-F4CD-4278-8E1E-A74A9797924A}" type="presParOf" srcId="{C656C19D-E2BB-470E-8DCD-26ABEEA2CCF7}" destId="{5773B8D5-4EB9-4011-86A4-55B033044FE2}" srcOrd="0" destOrd="0" presId="urn:microsoft.com/office/officeart/2005/8/layout/orgChart1"/>
    <dgm:cxn modelId="{35E1E814-E255-4AC1-B77A-4CFC90519E51}" type="presParOf" srcId="{C656C19D-E2BB-470E-8DCD-26ABEEA2CCF7}" destId="{69A90781-DC0E-44FF-B544-0A801B602AD5}" srcOrd="1" destOrd="0" presId="urn:microsoft.com/office/officeart/2005/8/layout/orgChart1"/>
    <dgm:cxn modelId="{A4696B7A-5EFA-4816-8E2C-5648EEE28DBE}" type="presParOf" srcId="{B9D9FEA9-6AE6-476E-8477-1513A9E4EF7F}" destId="{D5104C06-4B91-4795-862E-5CF701EB4CCA}" srcOrd="1" destOrd="0" presId="urn:microsoft.com/office/officeart/2005/8/layout/orgChart1"/>
    <dgm:cxn modelId="{6997AA63-9C49-491F-8A09-50D7C5337BEE}" type="presParOf" srcId="{D5104C06-4B91-4795-862E-5CF701EB4CCA}" destId="{A87670B0-C3CF-4859-B371-E9EA53B938F3}" srcOrd="0" destOrd="0" presId="urn:microsoft.com/office/officeart/2005/8/layout/orgChart1"/>
    <dgm:cxn modelId="{33A38936-2B34-4B57-BE8B-93A151FCF0A3}" type="presParOf" srcId="{D5104C06-4B91-4795-862E-5CF701EB4CCA}" destId="{B82977E6-F1B8-4CDC-8971-A85B185A0110}" srcOrd="1" destOrd="0" presId="urn:microsoft.com/office/officeart/2005/8/layout/orgChart1"/>
    <dgm:cxn modelId="{F7A5D3D9-002B-4E0A-AD25-26B5037FF949}" type="presParOf" srcId="{B82977E6-F1B8-4CDC-8971-A85B185A0110}" destId="{7DBE7557-6987-47FE-9844-401EE6AA488E}" srcOrd="0" destOrd="0" presId="urn:microsoft.com/office/officeart/2005/8/layout/orgChart1"/>
    <dgm:cxn modelId="{1FC96239-3966-48F5-9277-F5B286102B6B}" type="presParOf" srcId="{7DBE7557-6987-47FE-9844-401EE6AA488E}" destId="{D6D49B73-233D-44C7-9465-F538E509CC4E}" srcOrd="0" destOrd="0" presId="urn:microsoft.com/office/officeart/2005/8/layout/orgChart1"/>
    <dgm:cxn modelId="{BC569750-4D37-43FF-9EA9-43E9F456FBFC}" type="presParOf" srcId="{7DBE7557-6987-47FE-9844-401EE6AA488E}" destId="{F011C318-4E62-4487-A581-525BFBD35416}" srcOrd="1" destOrd="0" presId="urn:microsoft.com/office/officeart/2005/8/layout/orgChart1"/>
    <dgm:cxn modelId="{7CB92420-FB72-46D8-9E94-8AFDC263021F}" type="presParOf" srcId="{B82977E6-F1B8-4CDC-8971-A85B185A0110}" destId="{B1D8A8D1-9730-4DCB-88F6-CE715D3DFA62}" srcOrd="1" destOrd="0" presId="urn:microsoft.com/office/officeart/2005/8/layout/orgChart1"/>
    <dgm:cxn modelId="{E740375A-C189-49A1-BBEF-8C0318D69F30}" type="presParOf" srcId="{B82977E6-F1B8-4CDC-8971-A85B185A0110}" destId="{F1EAF3B2-A205-429A-8AF7-9709212A6ADB}" srcOrd="2" destOrd="0" presId="urn:microsoft.com/office/officeart/2005/8/layout/orgChart1"/>
    <dgm:cxn modelId="{C48131DD-CBC2-4B6D-8943-815F78B4FF0E}" type="presParOf" srcId="{D5104C06-4B91-4795-862E-5CF701EB4CCA}" destId="{0CE31F59-2671-4622-8EE4-275FC869A25C}" srcOrd="2" destOrd="0" presId="urn:microsoft.com/office/officeart/2005/8/layout/orgChart1"/>
    <dgm:cxn modelId="{32D1F17C-E52C-42FA-B70B-43BB60A0B320}" type="presParOf" srcId="{D5104C06-4B91-4795-862E-5CF701EB4CCA}" destId="{1A9EBBD8-D68D-4C20-A278-111D00763C54}" srcOrd="3" destOrd="0" presId="urn:microsoft.com/office/officeart/2005/8/layout/orgChart1"/>
    <dgm:cxn modelId="{003A8356-40BA-4393-9A0A-34B636CCB642}" type="presParOf" srcId="{1A9EBBD8-D68D-4C20-A278-111D00763C54}" destId="{72C4610C-B4EF-4AA1-BCC6-902B705C8491}" srcOrd="0" destOrd="0" presId="urn:microsoft.com/office/officeart/2005/8/layout/orgChart1"/>
    <dgm:cxn modelId="{9F8E0A61-84ED-4136-8506-B776711BA0A0}" type="presParOf" srcId="{72C4610C-B4EF-4AA1-BCC6-902B705C8491}" destId="{52720D25-B87F-46AA-981B-2B695E4ABC0C}" srcOrd="0" destOrd="0" presId="urn:microsoft.com/office/officeart/2005/8/layout/orgChart1"/>
    <dgm:cxn modelId="{EA3DF6B3-31FA-4661-988D-BFB20F9EB514}" type="presParOf" srcId="{72C4610C-B4EF-4AA1-BCC6-902B705C8491}" destId="{5AE49A8C-EA26-4437-9C00-F33C1D5B8B09}" srcOrd="1" destOrd="0" presId="urn:microsoft.com/office/officeart/2005/8/layout/orgChart1"/>
    <dgm:cxn modelId="{F88340E2-5B0C-410B-997F-30DFF37B34B2}" type="presParOf" srcId="{1A9EBBD8-D68D-4C20-A278-111D00763C54}" destId="{1E388DBA-1235-435A-BDEA-48D61504BAFD}" srcOrd="1" destOrd="0" presId="urn:microsoft.com/office/officeart/2005/8/layout/orgChart1"/>
    <dgm:cxn modelId="{A3310107-6BAB-40ED-A5A4-F2996AF323D6}" type="presParOf" srcId="{1A9EBBD8-D68D-4C20-A278-111D00763C54}" destId="{092C7DF7-EBBC-4A8B-8ED8-9BC202516041}" srcOrd="2" destOrd="0" presId="urn:microsoft.com/office/officeart/2005/8/layout/orgChart1"/>
    <dgm:cxn modelId="{A74D45F6-6620-4695-ACB5-56AF937EB633}" type="presParOf" srcId="{D5104C06-4B91-4795-862E-5CF701EB4CCA}" destId="{C290367B-AF77-433E-9EDF-540E33609C0D}" srcOrd="4" destOrd="0" presId="urn:microsoft.com/office/officeart/2005/8/layout/orgChart1"/>
    <dgm:cxn modelId="{80556121-48C1-4DD7-AF46-768229954D75}" type="presParOf" srcId="{D5104C06-4B91-4795-862E-5CF701EB4CCA}" destId="{4EEBE508-68F2-42A1-9564-E0B7CD172A1D}" srcOrd="5" destOrd="0" presId="urn:microsoft.com/office/officeart/2005/8/layout/orgChart1"/>
    <dgm:cxn modelId="{E09301E7-0389-468F-BC49-18CE3598C0A9}" type="presParOf" srcId="{4EEBE508-68F2-42A1-9564-E0B7CD172A1D}" destId="{FC345A52-8764-4DB0-A67E-64DFF2FC3357}" srcOrd="0" destOrd="0" presId="urn:microsoft.com/office/officeart/2005/8/layout/orgChart1"/>
    <dgm:cxn modelId="{B48C3EBB-9CA1-46FD-98D7-194A5CD0D81D}" type="presParOf" srcId="{FC345A52-8764-4DB0-A67E-64DFF2FC3357}" destId="{FCEFF83C-2268-4682-B175-D99BE4AC6167}" srcOrd="0" destOrd="0" presId="urn:microsoft.com/office/officeart/2005/8/layout/orgChart1"/>
    <dgm:cxn modelId="{E6507E70-3E06-4DA1-8B8B-35D6B7BEE42D}" type="presParOf" srcId="{FC345A52-8764-4DB0-A67E-64DFF2FC3357}" destId="{795C6D50-F5F8-42B6-B7C3-8F184EF65BD0}" srcOrd="1" destOrd="0" presId="urn:microsoft.com/office/officeart/2005/8/layout/orgChart1"/>
    <dgm:cxn modelId="{0A5E2747-0FA3-4529-B248-DC8CF6DBC67B}" type="presParOf" srcId="{4EEBE508-68F2-42A1-9564-E0B7CD172A1D}" destId="{D8F98EFE-D3C5-407F-8EBB-8C79E5CB4E05}" srcOrd="1" destOrd="0" presId="urn:microsoft.com/office/officeart/2005/8/layout/orgChart1"/>
    <dgm:cxn modelId="{F81DC3F4-3DA2-4B69-A1AE-4CDE60DEDCCB}" type="presParOf" srcId="{4EEBE508-68F2-42A1-9564-E0B7CD172A1D}" destId="{AE2F601C-E82A-41E8-969A-3F71787BC5F2}" srcOrd="2" destOrd="0" presId="urn:microsoft.com/office/officeart/2005/8/layout/orgChart1"/>
    <dgm:cxn modelId="{70D3DB51-3508-420C-A9E4-1002B87A42BD}" type="presParOf" srcId="{B9D9FEA9-6AE6-476E-8477-1513A9E4EF7F}" destId="{2CC9BE33-9981-48B4-A103-2193AF3BA129}" srcOrd="2" destOrd="0" presId="urn:microsoft.com/office/officeart/2005/8/layout/orgChart1"/>
    <dgm:cxn modelId="{E856F849-C057-475B-8AF8-F34FC1B0B580}" type="presParOf" srcId="{718181C2-8655-4E78-86A8-77D712CB0862}" destId="{F3067031-CCB6-40A0-9798-ACB8F18509AF}" srcOrd="2" destOrd="0" presId="urn:microsoft.com/office/officeart/2005/8/layout/orgChart1"/>
    <dgm:cxn modelId="{915BCF14-825A-413E-B0CB-7C0AF2C85A4C}" type="presParOf" srcId="{78975A59-8F4B-4A24-A932-1F46DB8F1897}" destId="{8B08D82D-DA7A-4164-910E-26780895F8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342E3-3603-4C2E-8D2F-B78720754CE8}">
      <dsp:nvSpPr>
        <dsp:cNvPr id="0" name=""/>
        <dsp:cNvSpPr/>
      </dsp:nvSpPr>
      <dsp:spPr>
        <a:xfrm>
          <a:off x="4225" y="1086250"/>
          <a:ext cx="2055515" cy="169537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565CEB2-F8CE-4D6A-BA5A-5B0C7EB58854}">
      <dsp:nvSpPr>
        <dsp:cNvPr id="0" name=""/>
        <dsp:cNvSpPr/>
      </dsp:nvSpPr>
      <dsp:spPr>
        <a:xfrm>
          <a:off x="1134581" y="1629246"/>
          <a:ext cx="2638215" cy="2638215"/>
        </a:xfrm>
        <a:prstGeom prst="leftCircularArrow">
          <a:avLst>
            <a:gd name="adj1" fmla="val 2733"/>
            <a:gd name="adj2" fmla="val 333061"/>
            <a:gd name="adj3" fmla="val 2108572"/>
            <a:gd name="adj4" fmla="val 9024489"/>
            <a:gd name="adj5" fmla="val 3189"/>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CE8EFEE-792C-4031-9696-CF5D2C537E2F}">
      <dsp:nvSpPr>
        <dsp:cNvPr id="0" name=""/>
        <dsp:cNvSpPr/>
      </dsp:nvSpPr>
      <dsp:spPr>
        <a:xfrm>
          <a:off x="142109" y="2002065"/>
          <a:ext cx="2464919" cy="15591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0" kern="1200" dirty="0"/>
            <a:t>Deliver a </a:t>
          </a:r>
          <a:r>
            <a:rPr lang="en-GB" sz="1300" b="1" kern="1200" dirty="0"/>
            <a:t>comprehensive presentation on Draghi’s report, </a:t>
          </a:r>
          <a:r>
            <a:rPr lang="en-GB" sz="1300" b="0" kern="1200" dirty="0"/>
            <a:t>with a detailed </a:t>
          </a:r>
          <a:r>
            <a:rPr lang="en-GB" sz="1300" b="1" kern="1200" dirty="0"/>
            <a:t>impact analysis on the national policies and context</a:t>
          </a:r>
        </a:p>
        <a:p>
          <a:pPr marL="0" lvl="0" indent="0" algn="ctr" defTabSz="577850">
            <a:lnSpc>
              <a:spcPct val="90000"/>
            </a:lnSpc>
            <a:spcBef>
              <a:spcPct val="0"/>
            </a:spcBef>
            <a:spcAft>
              <a:spcPct val="35000"/>
            </a:spcAft>
            <a:buNone/>
          </a:pPr>
          <a:r>
            <a:rPr lang="en-GB" sz="1300" b="1" kern="1200" dirty="0"/>
            <a:t>By Week 2 </a:t>
          </a:r>
        </a:p>
      </dsp:txBody>
      <dsp:txXfrm>
        <a:off x="187774" y="2047730"/>
        <a:ext cx="2373589" cy="1467781"/>
      </dsp:txXfrm>
    </dsp:sp>
    <dsp:sp modelId="{D21903C8-6EAC-4EE6-8F58-6311D8150801}">
      <dsp:nvSpPr>
        <dsp:cNvPr id="0" name=""/>
        <dsp:cNvSpPr/>
      </dsp:nvSpPr>
      <dsp:spPr>
        <a:xfrm>
          <a:off x="2950413" y="1502512"/>
          <a:ext cx="2055515" cy="169537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355101-ABE8-42AC-90B9-9A4DE6F2DDBA}">
      <dsp:nvSpPr>
        <dsp:cNvPr id="0" name=""/>
        <dsp:cNvSpPr/>
      </dsp:nvSpPr>
      <dsp:spPr>
        <a:xfrm>
          <a:off x="4051460" y="-54819"/>
          <a:ext cx="2972343" cy="2972343"/>
        </a:xfrm>
        <a:prstGeom prst="circularArrow">
          <a:avLst>
            <a:gd name="adj1" fmla="val 2426"/>
            <a:gd name="adj2" fmla="val 293518"/>
            <a:gd name="adj3" fmla="val 19567791"/>
            <a:gd name="adj4" fmla="val 12612331"/>
            <a:gd name="adj5" fmla="val 2830"/>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3E1107D-0A37-4697-9FB8-D0F578DBF503}">
      <dsp:nvSpPr>
        <dsp:cNvPr id="0" name=""/>
        <dsp:cNvSpPr/>
      </dsp:nvSpPr>
      <dsp:spPr>
        <a:xfrm>
          <a:off x="3088297" y="722956"/>
          <a:ext cx="2464919" cy="15591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Discussion</a:t>
          </a:r>
          <a:r>
            <a:rPr lang="en-GB" sz="1300" kern="1200" dirty="0"/>
            <a:t> on the presentation and </a:t>
          </a:r>
          <a:r>
            <a:rPr lang="en-GB" sz="1300" b="1" kern="1200" dirty="0"/>
            <a:t>gather</a:t>
          </a:r>
          <a:r>
            <a:rPr lang="en-GB" sz="1300" kern="1200" dirty="0"/>
            <a:t> feedback from Social Partners</a:t>
          </a:r>
        </a:p>
        <a:p>
          <a:pPr marL="0" lvl="0" indent="0" algn="ctr" defTabSz="577850">
            <a:lnSpc>
              <a:spcPct val="90000"/>
            </a:lnSpc>
            <a:spcBef>
              <a:spcPct val="0"/>
            </a:spcBef>
            <a:spcAft>
              <a:spcPct val="35000"/>
            </a:spcAft>
            <a:buNone/>
          </a:pPr>
          <a:r>
            <a:rPr lang="en-GB" sz="1300" b="1" kern="1200" dirty="0"/>
            <a:t>By Week 4</a:t>
          </a:r>
        </a:p>
      </dsp:txBody>
      <dsp:txXfrm>
        <a:off x="3133962" y="768621"/>
        <a:ext cx="2373589" cy="1467781"/>
      </dsp:txXfrm>
    </dsp:sp>
    <dsp:sp modelId="{98D3B4FD-F793-481E-AE20-1DFFC121D297}">
      <dsp:nvSpPr>
        <dsp:cNvPr id="0" name=""/>
        <dsp:cNvSpPr/>
      </dsp:nvSpPr>
      <dsp:spPr>
        <a:xfrm>
          <a:off x="5958615" y="1112478"/>
          <a:ext cx="2055515" cy="1695370"/>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6EF41E-80A4-4C67-B9F7-EE28884A01B0}">
      <dsp:nvSpPr>
        <dsp:cNvPr id="0" name=""/>
        <dsp:cNvSpPr/>
      </dsp:nvSpPr>
      <dsp:spPr>
        <a:xfrm>
          <a:off x="6034484" y="2002065"/>
          <a:ext cx="2464919" cy="1559111"/>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t>Provide a </a:t>
          </a:r>
          <a:r>
            <a:rPr lang="en-GB" sz="1300" b="1" kern="1200" dirty="0"/>
            <a:t>final comprehensive document</a:t>
          </a:r>
          <a:r>
            <a:rPr lang="en-GB" sz="1300" kern="1200" dirty="0"/>
            <a:t> that includes the main proposals of Draghi’s report, </a:t>
          </a:r>
          <a:r>
            <a:rPr lang="en-GB" sz="1300" b="1" kern="1200" dirty="0"/>
            <a:t>the impact to the national context and economic strategic</a:t>
          </a:r>
          <a:r>
            <a:rPr lang="en-GB" sz="1300" kern="1200" dirty="0"/>
            <a:t> that can be used as an input towards Malta’s latest economic vision</a:t>
          </a:r>
        </a:p>
        <a:p>
          <a:pPr marL="0" lvl="0" indent="0" algn="ctr" defTabSz="577850">
            <a:lnSpc>
              <a:spcPct val="90000"/>
            </a:lnSpc>
            <a:spcBef>
              <a:spcPct val="0"/>
            </a:spcBef>
            <a:spcAft>
              <a:spcPct val="35000"/>
            </a:spcAft>
            <a:buNone/>
          </a:pPr>
          <a:r>
            <a:rPr lang="en-GB" sz="1300" b="1" kern="1200" dirty="0"/>
            <a:t>By Week 6</a:t>
          </a:r>
        </a:p>
      </dsp:txBody>
      <dsp:txXfrm>
        <a:off x="6080149" y="2047730"/>
        <a:ext cx="2373589" cy="1467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2C00B-2EEB-4AAA-BC79-C15EFF7D0952}">
      <dsp:nvSpPr>
        <dsp:cNvPr id="0" name=""/>
        <dsp:cNvSpPr/>
      </dsp:nvSpPr>
      <dsp:spPr>
        <a:xfrm>
          <a:off x="1743456" y="1522043"/>
          <a:ext cx="909113" cy="297209"/>
        </a:xfrm>
        <a:custGeom>
          <a:avLst/>
          <a:gdLst/>
          <a:ahLst/>
          <a:cxnLst/>
          <a:rect l="0" t="0" r="0" b="0"/>
          <a:pathLst>
            <a:path>
              <a:moveTo>
                <a:pt x="0" y="0"/>
              </a:moveTo>
              <a:lnTo>
                <a:pt x="0" y="148604"/>
              </a:lnTo>
              <a:lnTo>
                <a:pt x="909113" y="148604"/>
              </a:lnTo>
              <a:lnTo>
                <a:pt x="909113" y="2972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708858-C83B-44E9-877A-51982539D127}">
      <dsp:nvSpPr>
        <dsp:cNvPr id="0" name=""/>
        <dsp:cNvSpPr/>
      </dsp:nvSpPr>
      <dsp:spPr>
        <a:xfrm>
          <a:off x="761824" y="1522043"/>
          <a:ext cx="981632" cy="297209"/>
        </a:xfrm>
        <a:custGeom>
          <a:avLst/>
          <a:gdLst/>
          <a:ahLst/>
          <a:cxnLst/>
          <a:rect l="0" t="0" r="0" b="0"/>
          <a:pathLst>
            <a:path>
              <a:moveTo>
                <a:pt x="981632" y="0"/>
              </a:moveTo>
              <a:lnTo>
                <a:pt x="981632" y="148604"/>
              </a:lnTo>
              <a:lnTo>
                <a:pt x="0" y="148604"/>
              </a:lnTo>
              <a:lnTo>
                <a:pt x="0" y="29720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D618E-79AC-4539-84E2-EB2342F74286}">
      <dsp:nvSpPr>
        <dsp:cNvPr id="0" name=""/>
        <dsp:cNvSpPr/>
      </dsp:nvSpPr>
      <dsp:spPr>
        <a:xfrm>
          <a:off x="1146048" y="279681"/>
          <a:ext cx="1194815" cy="1242362"/>
        </a:xfrm>
        <a:prstGeom prst="arc">
          <a:avLst>
            <a:gd name="adj1" fmla="val 13200000"/>
            <a:gd name="adj2" fmla="val 19200000"/>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03638-25D1-476F-9F26-EF2842B1578D}">
      <dsp:nvSpPr>
        <dsp:cNvPr id="0" name=""/>
        <dsp:cNvSpPr/>
      </dsp:nvSpPr>
      <dsp:spPr>
        <a:xfrm>
          <a:off x="1146048" y="279681"/>
          <a:ext cx="1194815" cy="1242362"/>
        </a:xfrm>
        <a:prstGeom prst="arc">
          <a:avLst>
            <a:gd name="adj1" fmla="val 2400000"/>
            <a:gd name="adj2" fmla="val 8400000"/>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ABBF24-600C-4038-BEFB-D3F8890B3DDA}">
      <dsp:nvSpPr>
        <dsp:cNvPr id="0" name=""/>
        <dsp:cNvSpPr/>
      </dsp:nvSpPr>
      <dsp:spPr>
        <a:xfrm>
          <a:off x="548640" y="503306"/>
          <a:ext cx="2389631" cy="79511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The Draghi Report: </a:t>
          </a:r>
        </a:p>
        <a:p>
          <a:pPr marL="0" lvl="0" indent="0" algn="ctr" defTabSz="711200">
            <a:lnSpc>
              <a:spcPct val="90000"/>
            </a:lnSpc>
            <a:spcBef>
              <a:spcPct val="0"/>
            </a:spcBef>
            <a:spcAft>
              <a:spcPct val="35000"/>
            </a:spcAft>
            <a:buNone/>
          </a:pPr>
          <a:r>
            <a:rPr lang="en-GB" sz="1600" b="1" kern="1200" dirty="0">
              <a:solidFill>
                <a:schemeClr val="tx1"/>
              </a:solidFill>
            </a:rPr>
            <a:t>The future of European Competitiveness</a:t>
          </a:r>
        </a:p>
      </dsp:txBody>
      <dsp:txXfrm>
        <a:off x="548640" y="503306"/>
        <a:ext cx="2389631" cy="795111"/>
      </dsp:txXfrm>
    </dsp:sp>
    <dsp:sp modelId="{7E4CDEC8-A1FC-48FA-855D-4C35B5F227A2}">
      <dsp:nvSpPr>
        <dsp:cNvPr id="0" name=""/>
        <dsp:cNvSpPr/>
      </dsp:nvSpPr>
      <dsp:spPr>
        <a:xfrm>
          <a:off x="381570" y="1819252"/>
          <a:ext cx="760508" cy="1065664"/>
        </a:xfrm>
        <a:prstGeom prst="arc">
          <a:avLst>
            <a:gd name="adj1" fmla="val 13200000"/>
            <a:gd name="adj2" fmla="val 19200000"/>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652F2-E863-45FD-A13D-0681E29CFD92}">
      <dsp:nvSpPr>
        <dsp:cNvPr id="0" name=""/>
        <dsp:cNvSpPr/>
      </dsp:nvSpPr>
      <dsp:spPr>
        <a:xfrm>
          <a:off x="381570" y="1819252"/>
          <a:ext cx="760508" cy="1065664"/>
        </a:xfrm>
        <a:prstGeom prst="arc">
          <a:avLst>
            <a:gd name="adj1" fmla="val 2400000"/>
            <a:gd name="adj2" fmla="val 8400000"/>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811ECB-227A-4327-A28A-F9CBD6A6BEE9}">
      <dsp:nvSpPr>
        <dsp:cNvPr id="0" name=""/>
        <dsp:cNvSpPr/>
      </dsp:nvSpPr>
      <dsp:spPr>
        <a:xfrm>
          <a:off x="1315" y="2011072"/>
          <a:ext cx="1521017" cy="68202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Part A </a:t>
          </a:r>
        </a:p>
        <a:p>
          <a:pPr marL="0" lvl="0" indent="0" algn="ctr" defTabSz="533400">
            <a:lnSpc>
              <a:spcPct val="90000"/>
            </a:lnSpc>
            <a:spcBef>
              <a:spcPct val="0"/>
            </a:spcBef>
            <a:spcAft>
              <a:spcPct val="35000"/>
            </a:spcAft>
            <a:buNone/>
          </a:pPr>
          <a:r>
            <a:rPr lang="en-GB" sz="1200" kern="1200" dirty="0"/>
            <a:t>A competitiveness strategy for Europe</a:t>
          </a:r>
        </a:p>
      </dsp:txBody>
      <dsp:txXfrm>
        <a:off x="1315" y="2011072"/>
        <a:ext cx="1521017" cy="682025"/>
      </dsp:txXfrm>
    </dsp:sp>
    <dsp:sp modelId="{CC6C8B38-E480-409B-B9BC-78CDEB080F6A}">
      <dsp:nvSpPr>
        <dsp:cNvPr id="0" name=""/>
        <dsp:cNvSpPr/>
      </dsp:nvSpPr>
      <dsp:spPr>
        <a:xfrm>
          <a:off x="2236055" y="1819252"/>
          <a:ext cx="833027" cy="1052495"/>
        </a:xfrm>
        <a:prstGeom prst="arc">
          <a:avLst>
            <a:gd name="adj1" fmla="val 13200000"/>
            <a:gd name="adj2" fmla="val 19200000"/>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63BC9-3992-44A2-A516-54777CE1977B}">
      <dsp:nvSpPr>
        <dsp:cNvPr id="0" name=""/>
        <dsp:cNvSpPr/>
      </dsp:nvSpPr>
      <dsp:spPr>
        <a:xfrm>
          <a:off x="2236055" y="1819252"/>
          <a:ext cx="833027" cy="1052495"/>
        </a:xfrm>
        <a:prstGeom prst="arc">
          <a:avLst>
            <a:gd name="adj1" fmla="val 2400000"/>
            <a:gd name="adj2" fmla="val 8400000"/>
          </a:avLst>
        </a:pr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97F01A-52E0-4C82-B74C-8CDCF9F4D026}">
      <dsp:nvSpPr>
        <dsp:cNvPr id="0" name=""/>
        <dsp:cNvSpPr/>
      </dsp:nvSpPr>
      <dsp:spPr>
        <a:xfrm>
          <a:off x="1819542" y="2008702"/>
          <a:ext cx="1666055" cy="67359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Part B</a:t>
          </a:r>
        </a:p>
        <a:p>
          <a:pPr marL="0" lvl="0" indent="0" algn="ctr" defTabSz="533400">
            <a:lnSpc>
              <a:spcPct val="90000"/>
            </a:lnSpc>
            <a:spcBef>
              <a:spcPct val="0"/>
            </a:spcBef>
            <a:spcAft>
              <a:spcPct val="35000"/>
            </a:spcAft>
            <a:buNone/>
          </a:pPr>
          <a:r>
            <a:rPr lang="en-GB" sz="1200" kern="1200" dirty="0"/>
            <a:t>In-depth analysis and recommendations</a:t>
          </a:r>
        </a:p>
      </dsp:txBody>
      <dsp:txXfrm>
        <a:off x="1819542" y="2008702"/>
        <a:ext cx="1666055" cy="673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91A8-FC94-4BF0-B656-C63AB09B8F67}">
      <dsp:nvSpPr>
        <dsp:cNvPr id="0" name=""/>
        <dsp:cNvSpPr/>
      </dsp:nvSpPr>
      <dsp:spPr>
        <a:xfrm>
          <a:off x="5614673" y="707224"/>
          <a:ext cx="4270976" cy="296497"/>
        </a:xfrm>
        <a:custGeom>
          <a:avLst/>
          <a:gdLst/>
          <a:ahLst/>
          <a:cxnLst/>
          <a:rect l="0" t="0" r="0" b="0"/>
          <a:pathLst>
            <a:path>
              <a:moveTo>
                <a:pt x="0" y="0"/>
              </a:moveTo>
              <a:lnTo>
                <a:pt x="0" y="148248"/>
              </a:lnTo>
              <a:lnTo>
                <a:pt x="4270976" y="148248"/>
              </a:lnTo>
              <a:lnTo>
                <a:pt x="4270976" y="296497"/>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5917F0-CB79-4ADC-8172-8A5E7623D5C7}">
      <dsp:nvSpPr>
        <dsp:cNvPr id="0" name=""/>
        <dsp:cNvSpPr/>
      </dsp:nvSpPr>
      <dsp:spPr>
        <a:xfrm>
          <a:off x="5614673" y="707224"/>
          <a:ext cx="2562585" cy="296497"/>
        </a:xfrm>
        <a:custGeom>
          <a:avLst/>
          <a:gdLst/>
          <a:ahLst/>
          <a:cxnLst/>
          <a:rect l="0" t="0" r="0" b="0"/>
          <a:pathLst>
            <a:path>
              <a:moveTo>
                <a:pt x="0" y="0"/>
              </a:moveTo>
              <a:lnTo>
                <a:pt x="0" y="148248"/>
              </a:lnTo>
              <a:lnTo>
                <a:pt x="2562585" y="148248"/>
              </a:lnTo>
              <a:lnTo>
                <a:pt x="2562585" y="296497"/>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CF98DB-914C-4B31-A0A1-91DBBB80B675}">
      <dsp:nvSpPr>
        <dsp:cNvPr id="0" name=""/>
        <dsp:cNvSpPr/>
      </dsp:nvSpPr>
      <dsp:spPr>
        <a:xfrm>
          <a:off x="5904111" y="1709668"/>
          <a:ext cx="211783" cy="1651914"/>
        </a:xfrm>
        <a:custGeom>
          <a:avLst/>
          <a:gdLst/>
          <a:ahLst/>
          <a:cxnLst/>
          <a:rect l="0" t="0" r="0" b="0"/>
          <a:pathLst>
            <a:path>
              <a:moveTo>
                <a:pt x="0" y="0"/>
              </a:moveTo>
              <a:lnTo>
                <a:pt x="0" y="1651914"/>
              </a:lnTo>
              <a:lnTo>
                <a:pt x="211783" y="1651914"/>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2F703-BF91-4249-9E6B-5D6F74064E90}">
      <dsp:nvSpPr>
        <dsp:cNvPr id="0" name=""/>
        <dsp:cNvSpPr/>
      </dsp:nvSpPr>
      <dsp:spPr>
        <a:xfrm>
          <a:off x="5904111" y="1709668"/>
          <a:ext cx="211783" cy="649470"/>
        </a:xfrm>
        <a:custGeom>
          <a:avLst/>
          <a:gdLst/>
          <a:ahLst/>
          <a:cxnLst/>
          <a:rect l="0" t="0" r="0" b="0"/>
          <a:pathLst>
            <a:path>
              <a:moveTo>
                <a:pt x="0" y="0"/>
              </a:moveTo>
              <a:lnTo>
                <a:pt x="0" y="649470"/>
              </a:lnTo>
              <a:lnTo>
                <a:pt x="211783" y="64947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99F4CC-014E-453A-A017-833489349833}">
      <dsp:nvSpPr>
        <dsp:cNvPr id="0" name=""/>
        <dsp:cNvSpPr/>
      </dsp:nvSpPr>
      <dsp:spPr>
        <a:xfrm>
          <a:off x="5614673" y="707224"/>
          <a:ext cx="854195" cy="296497"/>
        </a:xfrm>
        <a:custGeom>
          <a:avLst/>
          <a:gdLst/>
          <a:ahLst/>
          <a:cxnLst/>
          <a:rect l="0" t="0" r="0" b="0"/>
          <a:pathLst>
            <a:path>
              <a:moveTo>
                <a:pt x="0" y="0"/>
              </a:moveTo>
              <a:lnTo>
                <a:pt x="0" y="148248"/>
              </a:lnTo>
              <a:lnTo>
                <a:pt x="854195" y="148248"/>
              </a:lnTo>
              <a:lnTo>
                <a:pt x="854195" y="296497"/>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E8AF2-CBFD-4990-AD41-C8853B6E4B2E}">
      <dsp:nvSpPr>
        <dsp:cNvPr id="0" name=""/>
        <dsp:cNvSpPr/>
      </dsp:nvSpPr>
      <dsp:spPr>
        <a:xfrm>
          <a:off x="4195721" y="1709668"/>
          <a:ext cx="211783" cy="3656802"/>
        </a:xfrm>
        <a:custGeom>
          <a:avLst/>
          <a:gdLst/>
          <a:ahLst/>
          <a:cxnLst/>
          <a:rect l="0" t="0" r="0" b="0"/>
          <a:pathLst>
            <a:path>
              <a:moveTo>
                <a:pt x="0" y="0"/>
              </a:moveTo>
              <a:lnTo>
                <a:pt x="0" y="3656802"/>
              </a:lnTo>
              <a:lnTo>
                <a:pt x="211783" y="3656802"/>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5F8C1-1105-4333-8569-4DDF236CEC40}">
      <dsp:nvSpPr>
        <dsp:cNvPr id="0" name=""/>
        <dsp:cNvSpPr/>
      </dsp:nvSpPr>
      <dsp:spPr>
        <a:xfrm>
          <a:off x="4195721" y="1709668"/>
          <a:ext cx="211783" cy="2654358"/>
        </a:xfrm>
        <a:custGeom>
          <a:avLst/>
          <a:gdLst/>
          <a:ahLst/>
          <a:cxnLst/>
          <a:rect l="0" t="0" r="0" b="0"/>
          <a:pathLst>
            <a:path>
              <a:moveTo>
                <a:pt x="0" y="0"/>
              </a:moveTo>
              <a:lnTo>
                <a:pt x="0" y="2654358"/>
              </a:lnTo>
              <a:lnTo>
                <a:pt x="211783" y="2654358"/>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842CB-14CC-416C-9216-373CBF084930}">
      <dsp:nvSpPr>
        <dsp:cNvPr id="0" name=""/>
        <dsp:cNvSpPr/>
      </dsp:nvSpPr>
      <dsp:spPr>
        <a:xfrm>
          <a:off x="4195721" y="1709668"/>
          <a:ext cx="211783" cy="1651914"/>
        </a:xfrm>
        <a:custGeom>
          <a:avLst/>
          <a:gdLst/>
          <a:ahLst/>
          <a:cxnLst/>
          <a:rect l="0" t="0" r="0" b="0"/>
          <a:pathLst>
            <a:path>
              <a:moveTo>
                <a:pt x="0" y="0"/>
              </a:moveTo>
              <a:lnTo>
                <a:pt x="0" y="1651914"/>
              </a:lnTo>
              <a:lnTo>
                <a:pt x="211783" y="1651914"/>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34FD7-8A42-460B-A82C-CBA497F052F6}">
      <dsp:nvSpPr>
        <dsp:cNvPr id="0" name=""/>
        <dsp:cNvSpPr/>
      </dsp:nvSpPr>
      <dsp:spPr>
        <a:xfrm>
          <a:off x="4195721" y="1709668"/>
          <a:ext cx="211783" cy="649470"/>
        </a:xfrm>
        <a:custGeom>
          <a:avLst/>
          <a:gdLst/>
          <a:ahLst/>
          <a:cxnLst/>
          <a:rect l="0" t="0" r="0" b="0"/>
          <a:pathLst>
            <a:path>
              <a:moveTo>
                <a:pt x="0" y="0"/>
              </a:moveTo>
              <a:lnTo>
                <a:pt x="0" y="649470"/>
              </a:lnTo>
              <a:lnTo>
                <a:pt x="211783" y="64947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890051-75A8-438D-A02E-0EA63D37F0B1}">
      <dsp:nvSpPr>
        <dsp:cNvPr id="0" name=""/>
        <dsp:cNvSpPr/>
      </dsp:nvSpPr>
      <dsp:spPr>
        <a:xfrm>
          <a:off x="4760478" y="707224"/>
          <a:ext cx="854195" cy="296497"/>
        </a:xfrm>
        <a:custGeom>
          <a:avLst/>
          <a:gdLst/>
          <a:ahLst/>
          <a:cxnLst/>
          <a:rect l="0" t="0" r="0" b="0"/>
          <a:pathLst>
            <a:path>
              <a:moveTo>
                <a:pt x="854195" y="0"/>
              </a:moveTo>
              <a:lnTo>
                <a:pt x="854195" y="148248"/>
              </a:lnTo>
              <a:lnTo>
                <a:pt x="0" y="148248"/>
              </a:lnTo>
              <a:lnTo>
                <a:pt x="0" y="296497"/>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84212-4FE4-4A67-911C-1F83F543B04F}">
      <dsp:nvSpPr>
        <dsp:cNvPr id="0" name=""/>
        <dsp:cNvSpPr/>
      </dsp:nvSpPr>
      <dsp:spPr>
        <a:xfrm>
          <a:off x="2487330" y="1709668"/>
          <a:ext cx="211783" cy="1651914"/>
        </a:xfrm>
        <a:custGeom>
          <a:avLst/>
          <a:gdLst/>
          <a:ahLst/>
          <a:cxnLst/>
          <a:rect l="0" t="0" r="0" b="0"/>
          <a:pathLst>
            <a:path>
              <a:moveTo>
                <a:pt x="0" y="0"/>
              </a:moveTo>
              <a:lnTo>
                <a:pt x="0" y="1651914"/>
              </a:lnTo>
              <a:lnTo>
                <a:pt x="211783" y="1651914"/>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F8AA18-0335-47D8-AB9F-CD1D4465E6E2}">
      <dsp:nvSpPr>
        <dsp:cNvPr id="0" name=""/>
        <dsp:cNvSpPr/>
      </dsp:nvSpPr>
      <dsp:spPr>
        <a:xfrm>
          <a:off x="2487330" y="1709668"/>
          <a:ext cx="211783" cy="649470"/>
        </a:xfrm>
        <a:custGeom>
          <a:avLst/>
          <a:gdLst/>
          <a:ahLst/>
          <a:cxnLst/>
          <a:rect l="0" t="0" r="0" b="0"/>
          <a:pathLst>
            <a:path>
              <a:moveTo>
                <a:pt x="0" y="0"/>
              </a:moveTo>
              <a:lnTo>
                <a:pt x="0" y="649470"/>
              </a:lnTo>
              <a:lnTo>
                <a:pt x="211783" y="64947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A62EC-8F1A-44D4-8649-9AE888C64216}">
      <dsp:nvSpPr>
        <dsp:cNvPr id="0" name=""/>
        <dsp:cNvSpPr/>
      </dsp:nvSpPr>
      <dsp:spPr>
        <a:xfrm>
          <a:off x="3052087" y="707224"/>
          <a:ext cx="2562585" cy="296497"/>
        </a:xfrm>
        <a:custGeom>
          <a:avLst/>
          <a:gdLst/>
          <a:ahLst/>
          <a:cxnLst/>
          <a:rect l="0" t="0" r="0" b="0"/>
          <a:pathLst>
            <a:path>
              <a:moveTo>
                <a:pt x="2562585" y="0"/>
              </a:moveTo>
              <a:lnTo>
                <a:pt x="2562585" y="148248"/>
              </a:lnTo>
              <a:lnTo>
                <a:pt x="0" y="148248"/>
              </a:lnTo>
              <a:lnTo>
                <a:pt x="0" y="296497"/>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713F91-156F-44B5-A979-241C923677B0}">
      <dsp:nvSpPr>
        <dsp:cNvPr id="0" name=""/>
        <dsp:cNvSpPr/>
      </dsp:nvSpPr>
      <dsp:spPr>
        <a:xfrm>
          <a:off x="778939" y="1709668"/>
          <a:ext cx="211783" cy="2654358"/>
        </a:xfrm>
        <a:custGeom>
          <a:avLst/>
          <a:gdLst/>
          <a:ahLst/>
          <a:cxnLst/>
          <a:rect l="0" t="0" r="0" b="0"/>
          <a:pathLst>
            <a:path>
              <a:moveTo>
                <a:pt x="0" y="0"/>
              </a:moveTo>
              <a:lnTo>
                <a:pt x="0" y="2654358"/>
              </a:lnTo>
              <a:lnTo>
                <a:pt x="211783" y="2654358"/>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6D4E2-4B54-4E17-9ADB-4CAC23C84222}">
      <dsp:nvSpPr>
        <dsp:cNvPr id="0" name=""/>
        <dsp:cNvSpPr/>
      </dsp:nvSpPr>
      <dsp:spPr>
        <a:xfrm>
          <a:off x="778939" y="1709668"/>
          <a:ext cx="211783" cy="1651914"/>
        </a:xfrm>
        <a:custGeom>
          <a:avLst/>
          <a:gdLst/>
          <a:ahLst/>
          <a:cxnLst/>
          <a:rect l="0" t="0" r="0" b="0"/>
          <a:pathLst>
            <a:path>
              <a:moveTo>
                <a:pt x="0" y="0"/>
              </a:moveTo>
              <a:lnTo>
                <a:pt x="0" y="1651914"/>
              </a:lnTo>
              <a:lnTo>
                <a:pt x="211783" y="1651914"/>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A75AA9-EAD2-4231-9787-631B3466B800}">
      <dsp:nvSpPr>
        <dsp:cNvPr id="0" name=""/>
        <dsp:cNvSpPr/>
      </dsp:nvSpPr>
      <dsp:spPr>
        <a:xfrm>
          <a:off x="778939" y="1709668"/>
          <a:ext cx="211783" cy="649470"/>
        </a:xfrm>
        <a:custGeom>
          <a:avLst/>
          <a:gdLst/>
          <a:ahLst/>
          <a:cxnLst/>
          <a:rect l="0" t="0" r="0" b="0"/>
          <a:pathLst>
            <a:path>
              <a:moveTo>
                <a:pt x="0" y="0"/>
              </a:moveTo>
              <a:lnTo>
                <a:pt x="0" y="649470"/>
              </a:lnTo>
              <a:lnTo>
                <a:pt x="211783" y="64947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508D76-756B-486F-AE2B-6136A32624FB}">
      <dsp:nvSpPr>
        <dsp:cNvPr id="0" name=""/>
        <dsp:cNvSpPr/>
      </dsp:nvSpPr>
      <dsp:spPr>
        <a:xfrm>
          <a:off x="1343697" y="707224"/>
          <a:ext cx="4270976" cy="296497"/>
        </a:xfrm>
        <a:custGeom>
          <a:avLst/>
          <a:gdLst/>
          <a:ahLst/>
          <a:cxnLst/>
          <a:rect l="0" t="0" r="0" b="0"/>
          <a:pathLst>
            <a:path>
              <a:moveTo>
                <a:pt x="4270976" y="0"/>
              </a:moveTo>
              <a:lnTo>
                <a:pt x="4270976" y="148248"/>
              </a:lnTo>
              <a:lnTo>
                <a:pt x="0" y="148248"/>
              </a:lnTo>
              <a:lnTo>
                <a:pt x="0" y="296497"/>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14030D-8509-4165-9B31-0A08BDDDFF83}">
      <dsp:nvSpPr>
        <dsp:cNvPr id="0" name=""/>
        <dsp:cNvSpPr/>
      </dsp:nvSpPr>
      <dsp:spPr>
        <a:xfrm>
          <a:off x="4908727" y="1278"/>
          <a:ext cx="1411892" cy="705946"/>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Part A </a:t>
          </a:r>
        </a:p>
        <a:p>
          <a:pPr marL="0" lvl="0" indent="0" algn="ctr" defTabSz="533400">
            <a:lnSpc>
              <a:spcPct val="90000"/>
            </a:lnSpc>
            <a:spcBef>
              <a:spcPct val="0"/>
            </a:spcBef>
            <a:spcAft>
              <a:spcPct val="35000"/>
            </a:spcAft>
            <a:buNone/>
          </a:pPr>
          <a:r>
            <a:rPr lang="en-GB" sz="1200" kern="1200" dirty="0"/>
            <a:t>A competitiveness strategy for Europe</a:t>
          </a:r>
        </a:p>
      </dsp:txBody>
      <dsp:txXfrm>
        <a:off x="4908727" y="1278"/>
        <a:ext cx="1411892" cy="705946"/>
      </dsp:txXfrm>
    </dsp:sp>
    <dsp:sp modelId="{18FA559D-8B72-4BA5-83E1-572095C0BE1E}">
      <dsp:nvSpPr>
        <dsp:cNvPr id="0" name=""/>
        <dsp:cNvSpPr/>
      </dsp:nvSpPr>
      <dsp:spPr>
        <a:xfrm>
          <a:off x="637750" y="1003722"/>
          <a:ext cx="1411892" cy="705946"/>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The starting point: a new landscape for Europe</a:t>
          </a:r>
        </a:p>
      </dsp:txBody>
      <dsp:txXfrm>
        <a:off x="637750" y="1003722"/>
        <a:ext cx="1411892" cy="705946"/>
      </dsp:txXfrm>
    </dsp:sp>
    <dsp:sp modelId="{575B29AB-7CB0-4F21-8D3C-956C1061D85C}">
      <dsp:nvSpPr>
        <dsp:cNvPr id="0" name=""/>
        <dsp:cNvSpPr/>
      </dsp:nvSpPr>
      <dsp:spPr>
        <a:xfrm>
          <a:off x="990723" y="2006166"/>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Three transformation ahead for Europe</a:t>
          </a:r>
          <a:endParaRPr lang="en-GB" sz="1200" kern="1200" dirty="0"/>
        </a:p>
      </dsp:txBody>
      <dsp:txXfrm>
        <a:off x="990723" y="2006166"/>
        <a:ext cx="1411892" cy="705946"/>
      </dsp:txXfrm>
    </dsp:sp>
    <dsp:sp modelId="{ED3426A7-F54B-494D-BB13-D75B1198E791}">
      <dsp:nvSpPr>
        <dsp:cNvPr id="0" name=""/>
        <dsp:cNvSpPr/>
      </dsp:nvSpPr>
      <dsp:spPr>
        <a:xfrm>
          <a:off x="990723" y="3008610"/>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Towards a European Response </a:t>
          </a:r>
          <a:endParaRPr lang="en-GB" sz="1200" kern="1200" dirty="0"/>
        </a:p>
      </dsp:txBody>
      <dsp:txXfrm>
        <a:off x="990723" y="3008610"/>
        <a:ext cx="1411892" cy="705946"/>
      </dsp:txXfrm>
    </dsp:sp>
    <dsp:sp modelId="{710DB0BF-3AF8-49F6-896B-830F45E486CC}">
      <dsp:nvSpPr>
        <dsp:cNvPr id="0" name=""/>
        <dsp:cNvSpPr/>
      </dsp:nvSpPr>
      <dsp:spPr>
        <a:xfrm>
          <a:off x="990723" y="4011054"/>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Preserving social inclusion</a:t>
          </a:r>
          <a:endParaRPr lang="en-GB" sz="1200" kern="1200" dirty="0"/>
        </a:p>
      </dsp:txBody>
      <dsp:txXfrm>
        <a:off x="990723" y="4011054"/>
        <a:ext cx="1411892" cy="705946"/>
      </dsp:txXfrm>
    </dsp:sp>
    <dsp:sp modelId="{61ACD169-25A4-4507-9FA4-A3E6A8798B29}">
      <dsp:nvSpPr>
        <dsp:cNvPr id="0" name=""/>
        <dsp:cNvSpPr/>
      </dsp:nvSpPr>
      <dsp:spPr>
        <a:xfrm>
          <a:off x="2346141" y="1003722"/>
          <a:ext cx="1411892" cy="705946"/>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Closing the innovation gap</a:t>
          </a:r>
        </a:p>
      </dsp:txBody>
      <dsp:txXfrm>
        <a:off x="2346141" y="1003722"/>
        <a:ext cx="1411892" cy="705946"/>
      </dsp:txXfrm>
    </dsp:sp>
    <dsp:sp modelId="{41F6E4F5-52A6-41B0-B869-F194F576A6CE}">
      <dsp:nvSpPr>
        <dsp:cNvPr id="0" name=""/>
        <dsp:cNvSpPr/>
      </dsp:nvSpPr>
      <dsp:spPr>
        <a:xfrm>
          <a:off x="2699114" y="2006166"/>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Europe’s productivity challenge</a:t>
          </a:r>
          <a:endParaRPr lang="en-GB" sz="1200" kern="1200" dirty="0"/>
        </a:p>
      </dsp:txBody>
      <dsp:txXfrm>
        <a:off x="2699114" y="2006166"/>
        <a:ext cx="1411892" cy="705946"/>
      </dsp:txXfrm>
    </dsp:sp>
    <dsp:sp modelId="{9204E4F9-D60F-467B-9B15-0E26693D93B1}">
      <dsp:nvSpPr>
        <dsp:cNvPr id="0" name=""/>
        <dsp:cNvSpPr/>
      </dsp:nvSpPr>
      <dsp:spPr>
        <a:xfrm>
          <a:off x="2699114" y="3008610"/>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Key barriers to innovation in Europe</a:t>
          </a:r>
          <a:endParaRPr lang="en-GB" sz="1200" kern="1200" dirty="0"/>
        </a:p>
      </dsp:txBody>
      <dsp:txXfrm>
        <a:off x="2699114" y="3008610"/>
        <a:ext cx="1411892" cy="705946"/>
      </dsp:txXfrm>
    </dsp:sp>
    <dsp:sp modelId="{320AF774-BF99-4E9B-BA65-08006574C81B}">
      <dsp:nvSpPr>
        <dsp:cNvPr id="0" name=""/>
        <dsp:cNvSpPr/>
      </dsp:nvSpPr>
      <dsp:spPr>
        <a:xfrm>
          <a:off x="4054531" y="1003722"/>
          <a:ext cx="1411892" cy="705946"/>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A joint decarbonisation and competitiveness plan</a:t>
          </a:r>
        </a:p>
      </dsp:txBody>
      <dsp:txXfrm>
        <a:off x="4054531" y="1003722"/>
        <a:ext cx="1411892" cy="705946"/>
      </dsp:txXfrm>
    </dsp:sp>
    <dsp:sp modelId="{94D4CC0B-6FC3-4D05-AB89-E3DA43C14204}">
      <dsp:nvSpPr>
        <dsp:cNvPr id="0" name=""/>
        <dsp:cNvSpPr/>
      </dsp:nvSpPr>
      <dsp:spPr>
        <a:xfrm>
          <a:off x="4407504" y="2006166"/>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The root cause of high energy prices</a:t>
          </a:r>
          <a:endParaRPr lang="en-GB" sz="1200" kern="1200" dirty="0"/>
        </a:p>
      </dsp:txBody>
      <dsp:txXfrm>
        <a:off x="4407504" y="2006166"/>
        <a:ext cx="1411892" cy="705946"/>
      </dsp:txXfrm>
    </dsp:sp>
    <dsp:sp modelId="{600B2D0E-3D25-4F4A-8E8F-9FE03B9C3B94}">
      <dsp:nvSpPr>
        <dsp:cNvPr id="0" name=""/>
        <dsp:cNvSpPr/>
      </dsp:nvSpPr>
      <dsp:spPr>
        <a:xfrm>
          <a:off x="4407504" y="3008610"/>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The threat to Europe’s clean tech sector</a:t>
          </a:r>
          <a:endParaRPr lang="en-GB" sz="1200" kern="1200" dirty="0"/>
        </a:p>
      </dsp:txBody>
      <dsp:txXfrm>
        <a:off x="4407504" y="3008610"/>
        <a:ext cx="1411892" cy="705946"/>
      </dsp:txXfrm>
    </dsp:sp>
    <dsp:sp modelId="{44292C6B-6556-4FB9-A689-12F175281339}">
      <dsp:nvSpPr>
        <dsp:cNvPr id="0" name=""/>
        <dsp:cNvSpPr/>
      </dsp:nvSpPr>
      <dsp:spPr>
        <a:xfrm>
          <a:off x="4407504" y="4011054"/>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The challenges of asymmetric decarbonisation</a:t>
          </a:r>
          <a:endParaRPr lang="en-GB" sz="1200" kern="1200" dirty="0"/>
        </a:p>
      </dsp:txBody>
      <dsp:txXfrm>
        <a:off x="4407504" y="4011054"/>
        <a:ext cx="1411892" cy="705946"/>
      </dsp:txXfrm>
    </dsp:sp>
    <dsp:sp modelId="{C0A1B1C8-C1E7-4ABE-96DE-AF495E290B57}">
      <dsp:nvSpPr>
        <dsp:cNvPr id="0" name=""/>
        <dsp:cNvSpPr/>
      </dsp:nvSpPr>
      <dsp:spPr>
        <a:xfrm>
          <a:off x="4407504" y="5013498"/>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 joint plan for decarbanisation and competitiveness</a:t>
          </a:r>
          <a:endParaRPr lang="en-GB" sz="1200" kern="1200" dirty="0"/>
        </a:p>
      </dsp:txBody>
      <dsp:txXfrm>
        <a:off x="4407504" y="5013498"/>
        <a:ext cx="1411892" cy="705946"/>
      </dsp:txXfrm>
    </dsp:sp>
    <dsp:sp modelId="{BE05954D-82FA-4DEC-A3AB-5EB516B46523}">
      <dsp:nvSpPr>
        <dsp:cNvPr id="0" name=""/>
        <dsp:cNvSpPr/>
      </dsp:nvSpPr>
      <dsp:spPr>
        <a:xfrm>
          <a:off x="5762922" y="1003722"/>
          <a:ext cx="1411892" cy="705946"/>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Increasing security and reducing dependencies</a:t>
          </a:r>
        </a:p>
      </dsp:txBody>
      <dsp:txXfrm>
        <a:off x="5762922" y="1003722"/>
        <a:ext cx="1411892" cy="705946"/>
      </dsp:txXfrm>
    </dsp:sp>
    <dsp:sp modelId="{E41104BB-C3A4-4AE2-9D20-5DCF29CE7577}">
      <dsp:nvSpPr>
        <dsp:cNvPr id="0" name=""/>
        <dsp:cNvSpPr/>
      </dsp:nvSpPr>
      <dsp:spPr>
        <a:xfrm>
          <a:off x="6115895" y="2006166"/>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Reducing external vulnerabilities</a:t>
          </a:r>
          <a:endParaRPr lang="en-GB" sz="1200" kern="1200" dirty="0"/>
        </a:p>
      </dsp:txBody>
      <dsp:txXfrm>
        <a:off x="6115895" y="2006166"/>
        <a:ext cx="1411892" cy="705946"/>
      </dsp:txXfrm>
    </dsp:sp>
    <dsp:sp modelId="{9228962A-F1AD-4B22-BDFB-50ADBA5F1A99}">
      <dsp:nvSpPr>
        <dsp:cNvPr id="0" name=""/>
        <dsp:cNvSpPr/>
      </dsp:nvSpPr>
      <dsp:spPr>
        <a:xfrm>
          <a:off x="6115895" y="3008610"/>
          <a:ext cx="1411892" cy="70594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Strengthening industrial capacity for </a:t>
          </a:r>
          <a:r>
            <a:rPr lang="en-US" sz="1200" kern="1200" dirty="0" err="1"/>
            <a:t>defence</a:t>
          </a:r>
          <a:r>
            <a:rPr lang="en-US" sz="1200" kern="1200" dirty="0"/>
            <a:t> and space</a:t>
          </a:r>
          <a:endParaRPr lang="en-GB" sz="1200" kern="1200" dirty="0"/>
        </a:p>
      </dsp:txBody>
      <dsp:txXfrm>
        <a:off x="6115895" y="3008610"/>
        <a:ext cx="1411892" cy="705946"/>
      </dsp:txXfrm>
    </dsp:sp>
    <dsp:sp modelId="{43A94656-02EB-4280-B8F2-F76099FF3C5C}">
      <dsp:nvSpPr>
        <dsp:cNvPr id="0" name=""/>
        <dsp:cNvSpPr/>
      </dsp:nvSpPr>
      <dsp:spPr>
        <a:xfrm>
          <a:off x="7471312" y="1003722"/>
          <a:ext cx="1411892" cy="705946"/>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Financing investments</a:t>
          </a:r>
        </a:p>
      </dsp:txBody>
      <dsp:txXfrm>
        <a:off x="7471312" y="1003722"/>
        <a:ext cx="1411892" cy="705946"/>
      </dsp:txXfrm>
    </dsp:sp>
    <dsp:sp modelId="{37815C36-44FF-4F58-A5AF-CA58B6F5A930}">
      <dsp:nvSpPr>
        <dsp:cNvPr id="0" name=""/>
        <dsp:cNvSpPr/>
      </dsp:nvSpPr>
      <dsp:spPr>
        <a:xfrm>
          <a:off x="9179703" y="1003722"/>
          <a:ext cx="1411892" cy="705946"/>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Strengthening Governance</a:t>
          </a:r>
        </a:p>
      </dsp:txBody>
      <dsp:txXfrm>
        <a:off x="9179703" y="1003722"/>
        <a:ext cx="1411892" cy="705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8BF96-B381-4AA9-869C-A130BDC98FCF}">
      <dsp:nvSpPr>
        <dsp:cNvPr id="0" name=""/>
        <dsp:cNvSpPr/>
      </dsp:nvSpPr>
      <dsp:spPr>
        <a:xfrm>
          <a:off x="6054812" y="1702741"/>
          <a:ext cx="5543706" cy="213806"/>
        </a:xfrm>
        <a:custGeom>
          <a:avLst/>
          <a:gdLst/>
          <a:ahLst/>
          <a:cxnLst/>
          <a:rect l="0" t="0" r="0" b="0"/>
          <a:pathLst>
            <a:path>
              <a:moveTo>
                <a:pt x="0" y="0"/>
              </a:moveTo>
              <a:lnTo>
                <a:pt x="0" y="106903"/>
              </a:lnTo>
              <a:lnTo>
                <a:pt x="5543706" y="106903"/>
              </a:lnTo>
              <a:lnTo>
                <a:pt x="5543706"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E0AE0-8E68-4978-9E42-364FD8ECDB82}">
      <dsp:nvSpPr>
        <dsp:cNvPr id="0" name=""/>
        <dsp:cNvSpPr/>
      </dsp:nvSpPr>
      <dsp:spPr>
        <a:xfrm>
          <a:off x="6054812" y="1702741"/>
          <a:ext cx="4311771" cy="213806"/>
        </a:xfrm>
        <a:custGeom>
          <a:avLst/>
          <a:gdLst/>
          <a:ahLst/>
          <a:cxnLst/>
          <a:rect l="0" t="0" r="0" b="0"/>
          <a:pathLst>
            <a:path>
              <a:moveTo>
                <a:pt x="0" y="0"/>
              </a:moveTo>
              <a:lnTo>
                <a:pt x="0" y="106903"/>
              </a:lnTo>
              <a:lnTo>
                <a:pt x="4311771" y="106903"/>
              </a:lnTo>
              <a:lnTo>
                <a:pt x="4311771"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9409B-71E4-4966-B084-712D9659F5AE}">
      <dsp:nvSpPr>
        <dsp:cNvPr id="0" name=""/>
        <dsp:cNvSpPr/>
      </dsp:nvSpPr>
      <dsp:spPr>
        <a:xfrm>
          <a:off x="6054812" y="1702741"/>
          <a:ext cx="3079837" cy="213806"/>
        </a:xfrm>
        <a:custGeom>
          <a:avLst/>
          <a:gdLst/>
          <a:ahLst/>
          <a:cxnLst/>
          <a:rect l="0" t="0" r="0" b="0"/>
          <a:pathLst>
            <a:path>
              <a:moveTo>
                <a:pt x="0" y="0"/>
              </a:moveTo>
              <a:lnTo>
                <a:pt x="0" y="106903"/>
              </a:lnTo>
              <a:lnTo>
                <a:pt x="3079837" y="106903"/>
              </a:lnTo>
              <a:lnTo>
                <a:pt x="3079837"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84B130-D507-4F08-B00B-C8706C033AED}">
      <dsp:nvSpPr>
        <dsp:cNvPr id="0" name=""/>
        <dsp:cNvSpPr/>
      </dsp:nvSpPr>
      <dsp:spPr>
        <a:xfrm>
          <a:off x="6054812" y="1702741"/>
          <a:ext cx="1847902" cy="213806"/>
        </a:xfrm>
        <a:custGeom>
          <a:avLst/>
          <a:gdLst/>
          <a:ahLst/>
          <a:cxnLst/>
          <a:rect l="0" t="0" r="0" b="0"/>
          <a:pathLst>
            <a:path>
              <a:moveTo>
                <a:pt x="0" y="0"/>
              </a:moveTo>
              <a:lnTo>
                <a:pt x="0" y="106903"/>
              </a:lnTo>
              <a:lnTo>
                <a:pt x="1847902" y="106903"/>
              </a:lnTo>
              <a:lnTo>
                <a:pt x="1847902"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BD3275-3411-4B29-B58D-CFF856C0668B}">
      <dsp:nvSpPr>
        <dsp:cNvPr id="0" name=""/>
        <dsp:cNvSpPr/>
      </dsp:nvSpPr>
      <dsp:spPr>
        <a:xfrm>
          <a:off x="6054812" y="1702741"/>
          <a:ext cx="615967" cy="213806"/>
        </a:xfrm>
        <a:custGeom>
          <a:avLst/>
          <a:gdLst/>
          <a:ahLst/>
          <a:cxnLst/>
          <a:rect l="0" t="0" r="0" b="0"/>
          <a:pathLst>
            <a:path>
              <a:moveTo>
                <a:pt x="0" y="0"/>
              </a:moveTo>
              <a:lnTo>
                <a:pt x="0" y="106903"/>
              </a:lnTo>
              <a:lnTo>
                <a:pt x="615967" y="106903"/>
              </a:lnTo>
              <a:lnTo>
                <a:pt x="615967"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BD21EB-E2BA-4B26-AAB2-B1A0C07136AE}">
      <dsp:nvSpPr>
        <dsp:cNvPr id="0" name=""/>
        <dsp:cNvSpPr/>
      </dsp:nvSpPr>
      <dsp:spPr>
        <a:xfrm>
          <a:off x="5438845" y="1702741"/>
          <a:ext cx="615967" cy="213806"/>
        </a:xfrm>
        <a:custGeom>
          <a:avLst/>
          <a:gdLst/>
          <a:ahLst/>
          <a:cxnLst/>
          <a:rect l="0" t="0" r="0" b="0"/>
          <a:pathLst>
            <a:path>
              <a:moveTo>
                <a:pt x="615967" y="0"/>
              </a:moveTo>
              <a:lnTo>
                <a:pt x="615967" y="106903"/>
              </a:lnTo>
              <a:lnTo>
                <a:pt x="0" y="106903"/>
              </a:lnTo>
              <a:lnTo>
                <a:pt x="0"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A27917-B4A2-4A0A-A2F4-F91CA41D728B}">
      <dsp:nvSpPr>
        <dsp:cNvPr id="0" name=""/>
        <dsp:cNvSpPr/>
      </dsp:nvSpPr>
      <dsp:spPr>
        <a:xfrm>
          <a:off x="4206910" y="1702741"/>
          <a:ext cx="1847902" cy="213806"/>
        </a:xfrm>
        <a:custGeom>
          <a:avLst/>
          <a:gdLst/>
          <a:ahLst/>
          <a:cxnLst/>
          <a:rect l="0" t="0" r="0" b="0"/>
          <a:pathLst>
            <a:path>
              <a:moveTo>
                <a:pt x="1847902" y="0"/>
              </a:moveTo>
              <a:lnTo>
                <a:pt x="1847902" y="106903"/>
              </a:lnTo>
              <a:lnTo>
                <a:pt x="0" y="106903"/>
              </a:lnTo>
              <a:lnTo>
                <a:pt x="0"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98074-898B-4873-AC6F-017DA40D7ED8}">
      <dsp:nvSpPr>
        <dsp:cNvPr id="0" name=""/>
        <dsp:cNvSpPr/>
      </dsp:nvSpPr>
      <dsp:spPr>
        <a:xfrm>
          <a:off x="2567724" y="2425612"/>
          <a:ext cx="124853" cy="2238400"/>
        </a:xfrm>
        <a:custGeom>
          <a:avLst/>
          <a:gdLst/>
          <a:ahLst/>
          <a:cxnLst/>
          <a:rect l="0" t="0" r="0" b="0"/>
          <a:pathLst>
            <a:path>
              <a:moveTo>
                <a:pt x="0" y="0"/>
              </a:moveTo>
              <a:lnTo>
                <a:pt x="0" y="2238400"/>
              </a:lnTo>
              <a:lnTo>
                <a:pt x="124853" y="223840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958698-00CC-4A5C-83AD-6B64979AFF3D}">
      <dsp:nvSpPr>
        <dsp:cNvPr id="0" name=""/>
        <dsp:cNvSpPr/>
      </dsp:nvSpPr>
      <dsp:spPr>
        <a:xfrm>
          <a:off x="2567724" y="2425612"/>
          <a:ext cx="143841" cy="1318982"/>
        </a:xfrm>
        <a:custGeom>
          <a:avLst/>
          <a:gdLst/>
          <a:ahLst/>
          <a:cxnLst/>
          <a:rect l="0" t="0" r="0" b="0"/>
          <a:pathLst>
            <a:path>
              <a:moveTo>
                <a:pt x="0" y="0"/>
              </a:moveTo>
              <a:lnTo>
                <a:pt x="0" y="1318982"/>
              </a:lnTo>
              <a:lnTo>
                <a:pt x="143841" y="1318982"/>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91CD2-D743-4A88-9152-22814E38561C}">
      <dsp:nvSpPr>
        <dsp:cNvPr id="0" name=""/>
        <dsp:cNvSpPr/>
      </dsp:nvSpPr>
      <dsp:spPr>
        <a:xfrm>
          <a:off x="2567724" y="2425612"/>
          <a:ext cx="152719" cy="519807"/>
        </a:xfrm>
        <a:custGeom>
          <a:avLst/>
          <a:gdLst/>
          <a:ahLst/>
          <a:cxnLst/>
          <a:rect l="0" t="0" r="0" b="0"/>
          <a:pathLst>
            <a:path>
              <a:moveTo>
                <a:pt x="0" y="0"/>
              </a:moveTo>
              <a:lnTo>
                <a:pt x="0" y="519807"/>
              </a:lnTo>
              <a:lnTo>
                <a:pt x="152719" y="519807"/>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FBD926-4AD1-4352-9E6B-D28DEC8BEAA4}">
      <dsp:nvSpPr>
        <dsp:cNvPr id="0" name=""/>
        <dsp:cNvSpPr/>
      </dsp:nvSpPr>
      <dsp:spPr>
        <a:xfrm>
          <a:off x="2974975" y="1702741"/>
          <a:ext cx="3079837" cy="213806"/>
        </a:xfrm>
        <a:custGeom>
          <a:avLst/>
          <a:gdLst/>
          <a:ahLst/>
          <a:cxnLst/>
          <a:rect l="0" t="0" r="0" b="0"/>
          <a:pathLst>
            <a:path>
              <a:moveTo>
                <a:pt x="3079837" y="0"/>
              </a:moveTo>
              <a:lnTo>
                <a:pt x="3079837" y="106903"/>
              </a:lnTo>
              <a:lnTo>
                <a:pt x="0" y="106903"/>
              </a:lnTo>
              <a:lnTo>
                <a:pt x="0"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27B299-3A8D-4424-A76C-67FA8D2D3542}">
      <dsp:nvSpPr>
        <dsp:cNvPr id="0" name=""/>
        <dsp:cNvSpPr/>
      </dsp:nvSpPr>
      <dsp:spPr>
        <a:xfrm>
          <a:off x="1743040" y="1702741"/>
          <a:ext cx="4311771" cy="213806"/>
        </a:xfrm>
        <a:custGeom>
          <a:avLst/>
          <a:gdLst/>
          <a:ahLst/>
          <a:cxnLst/>
          <a:rect l="0" t="0" r="0" b="0"/>
          <a:pathLst>
            <a:path>
              <a:moveTo>
                <a:pt x="4311771" y="0"/>
              </a:moveTo>
              <a:lnTo>
                <a:pt x="4311771" y="106903"/>
              </a:lnTo>
              <a:lnTo>
                <a:pt x="0" y="106903"/>
              </a:lnTo>
              <a:lnTo>
                <a:pt x="0"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5CB83-25D7-4BA8-88E2-9DDFE6D52BD6}">
      <dsp:nvSpPr>
        <dsp:cNvPr id="0" name=""/>
        <dsp:cNvSpPr/>
      </dsp:nvSpPr>
      <dsp:spPr>
        <a:xfrm>
          <a:off x="511105" y="1702741"/>
          <a:ext cx="5543706" cy="213806"/>
        </a:xfrm>
        <a:custGeom>
          <a:avLst/>
          <a:gdLst/>
          <a:ahLst/>
          <a:cxnLst/>
          <a:rect l="0" t="0" r="0" b="0"/>
          <a:pathLst>
            <a:path>
              <a:moveTo>
                <a:pt x="5543706" y="0"/>
              </a:moveTo>
              <a:lnTo>
                <a:pt x="5543706" y="106903"/>
              </a:lnTo>
              <a:lnTo>
                <a:pt x="0" y="106903"/>
              </a:lnTo>
              <a:lnTo>
                <a:pt x="0" y="213806"/>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4768F4-98C0-41AB-BBDC-E42A5343CA2F}">
      <dsp:nvSpPr>
        <dsp:cNvPr id="0" name=""/>
        <dsp:cNvSpPr/>
      </dsp:nvSpPr>
      <dsp:spPr>
        <a:xfrm>
          <a:off x="6009092" y="916431"/>
          <a:ext cx="91440" cy="213806"/>
        </a:xfrm>
        <a:custGeom>
          <a:avLst/>
          <a:gdLst/>
          <a:ahLst/>
          <a:cxnLst/>
          <a:rect l="0" t="0" r="0" b="0"/>
          <a:pathLst>
            <a:path>
              <a:moveTo>
                <a:pt x="45720" y="0"/>
              </a:moveTo>
              <a:lnTo>
                <a:pt x="45720" y="21380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14030D-8509-4165-9B31-0A08BDDDFF83}">
      <dsp:nvSpPr>
        <dsp:cNvPr id="0" name=""/>
        <dsp:cNvSpPr/>
      </dsp:nvSpPr>
      <dsp:spPr>
        <a:xfrm>
          <a:off x="5426505" y="88932"/>
          <a:ext cx="1256614" cy="827498"/>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Part B</a:t>
          </a:r>
        </a:p>
        <a:p>
          <a:pPr marL="0" lvl="0" indent="0" algn="ctr" defTabSz="488950">
            <a:lnSpc>
              <a:spcPct val="90000"/>
            </a:lnSpc>
            <a:spcBef>
              <a:spcPct val="0"/>
            </a:spcBef>
            <a:spcAft>
              <a:spcPct val="35000"/>
            </a:spcAft>
            <a:buNone/>
          </a:pPr>
          <a:r>
            <a:rPr lang="en-GB" sz="1100" kern="1200" dirty="0"/>
            <a:t>In-depth analysis and recommendations</a:t>
          </a:r>
        </a:p>
      </dsp:txBody>
      <dsp:txXfrm>
        <a:off x="5426505" y="88932"/>
        <a:ext cx="1256614" cy="827498"/>
      </dsp:txXfrm>
    </dsp:sp>
    <dsp:sp modelId="{7FEC3F99-1924-4681-8B0B-AFFC1A1FA10B}">
      <dsp:nvSpPr>
        <dsp:cNvPr id="0" name=""/>
        <dsp:cNvSpPr/>
      </dsp:nvSpPr>
      <dsp:spPr>
        <a:xfrm>
          <a:off x="5407084" y="1130238"/>
          <a:ext cx="1295455" cy="572503"/>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Section 1: Sectoral policies </a:t>
          </a:r>
        </a:p>
      </dsp:txBody>
      <dsp:txXfrm>
        <a:off x="5407084" y="1130238"/>
        <a:ext cx="1295455" cy="572503"/>
      </dsp:txXfrm>
    </dsp:sp>
    <dsp:sp modelId="{CCD8CD69-FF1C-44E6-B28B-E57A0CD352AD}">
      <dsp:nvSpPr>
        <dsp:cNvPr id="0" name=""/>
        <dsp:cNvSpPr/>
      </dsp:nvSpPr>
      <dsp:spPr>
        <a:xfrm>
          <a:off x="2041"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Energy</a:t>
          </a:r>
          <a:endParaRPr lang="en-GB" sz="1100" kern="1200" dirty="0"/>
        </a:p>
      </dsp:txBody>
      <dsp:txXfrm>
        <a:off x="2041" y="1916548"/>
        <a:ext cx="1018127" cy="509063"/>
      </dsp:txXfrm>
    </dsp:sp>
    <dsp:sp modelId="{D02C3B31-18F0-402D-ABE0-3C443AA4CB4C}">
      <dsp:nvSpPr>
        <dsp:cNvPr id="0" name=""/>
        <dsp:cNvSpPr/>
      </dsp:nvSpPr>
      <dsp:spPr>
        <a:xfrm>
          <a:off x="1233976"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Critical raw materials</a:t>
          </a:r>
          <a:endParaRPr lang="en-GB" sz="1100" kern="1200" dirty="0"/>
        </a:p>
      </dsp:txBody>
      <dsp:txXfrm>
        <a:off x="1233976" y="1916548"/>
        <a:ext cx="1018127" cy="509063"/>
      </dsp:txXfrm>
    </dsp:sp>
    <dsp:sp modelId="{BF83D533-FDE0-4DF6-BBE6-27AF113B9BAB}">
      <dsp:nvSpPr>
        <dsp:cNvPr id="0" name=""/>
        <dsp:cNvSpPr/>
      </dsp:nvSpPr>
      <dsp:spPr>
        <a:xfrm>
          <a:off x="2465911"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Digitalisation and advanced technologies </a:t>
          </a:r>
          <a:endParaRPr lang="en-GB" sz="1100" kern="1200" dirty="0"/>
        </a:p>
      </dsp:txBody>
      <dsp:txXfrm>
        <a:off x="2465911" y="1916548"/>
        <a:ext cx="1018127" cy="509063"/>
      </dsp:txXfrm>
    </dsp:sp>
    <dsp:sp modelId="{6D1E9038-7554-4B9D-A875-793FA459E3BC}">
      <dsp:nvSpPr>
        <dsp:cNvPr id="0" name=""/>
        <dsp:cNvSpPr/>
      </dsp:nvSpPr>
      <dsp:spPr>
        <a:xfrm>
          <a:off x="2720443" y="2639419"/>
          <a:ext cx="1043998" cy="612001"/>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High-speed/capacity broadband networks</a:t>
          </a:r>
          <a:endParaRPr lang="en-GB" sz="1050" kern="1200" dirty="0"/>
        </a:p>
      </dsp:txBody>
      <dsp:txXfrm>
        <a:off x="2720443" y="2639419"/>
        <a:ext cx="1043998" cy="612001"/>
      </dsp:txXfrm>
    </dsp:sp>
    <dsp:sp modelId="{20FEF7D8-BD18-4645-8E51-7A1D4A8D2925}">
      <dsp:nvSpPr>
        <dsp:cNvPr id="0" name=""/>
        <dsp:cNvSpPr/>
      </dsp:nvSpPr>
      <dsp:spPr>
        <a:xfrm>
          <a:off x="2711565" y="3438593"/>
          <a:ext cx="1043998" cy="612001"/>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Computing and AI</a:t>
          </a:r>
          <a:endParaRPr lang="en-GB" sz="1100" kern="1200" dirty="0"/>
        </a:p>
      </dsp:txBody>
      <dsp:txXfrm>
        <a:off x="2711565" y="3438593"/>
        <a:ext cx="1043998" cy="612001"/>
      </dsp:txXfrm>
    </dsp:sp>
    <dsp:sp modelId="{374733D5-1E5F-49D3-AFDE-2A47210E1275}">
      <dsp:nvSpPr>
        <dsp:cNvPr id="0" name=""/>
        <dsp:cNvSpPr/>
      </dsp:nvSpPr>
      <dsp:spPr>
        <a:xfrm>
          <a:off x="2692577" y="4291036"/>
          <a:ext cx="1043998" cy="745951"/>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Semiconductors</a:t>
          </a:r>
          <a:endParaRPr lang="en-GB" sz="1100" kern="1200" dirty="0"/>
        </a:p>
      </dsp:txBody>
      <dsp:txXfrm>
        <a:off x="2692577" y="4291036"/>
        <a:ext cx="1043998" cy="745951"/>
      </dsp:txXfrm>
    </dsp:sp>
    <dsp:sp modelId="{0A66C172-6DC6-4981-9F11-919093ED4BFE}">
      <dsp:nvSpPr>
        <dsp:cNvPr id="0" name=""/>
        <dsp:cNvSpPr/>
      </dsp:nvSpPr>
      <dsp:spPr>
        <a:xfrm>
          <a:off x="3697846"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Energy-intensive industries</a:t>
          </a:r>
          <a:endParaRPr lang="en-GB" sz="1100" kern="1200" dirty="0"/>
        </a:p>
      </dsp:txBody>
      <dsp:txXfrm>
        <a:off x="3697846" y="1916548"/>
        <a:ext cx="1018127" cy="509063"/>
      </dsp:txXfrm>
    </dsp:sp>
    <dsp:sp modelId="{904BA71D-3301-4620-AD20-7B55DF39C3DB}">
      <dsp:nvSpPr>
        <dsp:cNvPr id="0" name=""/>
        <dsp:cNvSpPr/>
      </dsp:nvSpPr>
      <dsp:spPr>
        <a:xfrm>
          <a:off x="4929781"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Clean technologies</a:t>
          </a:r>
          <a:endParaRPr lang="en-GB" sz="1100" kern="1200" dirty="0"/>
        </a:p>
      </dsp:txBody>
      <dsp:txXfrm>
        <a:off x="4929781" y="1916548"/>
        <a:ext cx="1018127" cy="509063"/>
      </dsp:txXfrm>
    </dsp:sp>
    <dsp:sp modelId="{39981999-2097-462C-B8A4-114A60A76FCF}">
      <dsp:nvSpPr>
        <dsp:cNvPr id="0" name=""/>
        <dsp:cNvSpPr/>
      </dsp:nvSpPr>
      <dsp:spPr>
        <a:xfrm>
          <a:off x="6161715"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Automotive</a:t>
          </a:r>
          <a:endParaRPr lang="en-GB" sz="1100" kern="1200" dirty="0"/>
        </a:p>
      </dsp:txBody>
      <dsp:txXfrm>
        <a:off x="6161715" y="1916548"/>
        <a:ext cx="1018127" cy="509063"/>
      </dsp:txXfrm>
    </dsp:sp>
    <dsp:sp modelId="{43220BEA-8131-498E-B6D3-314E17AB051D}">
      <dsp:nvSpPr>
        <dsp:cNvPr id="0" name=""/>
        <dsp:cNvSpPr/>
      </dsp:nvSpPr>
      <dsp:spPr>
        <a:xfrm>
          <a:off x="7393650"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Defence</a:t>
          </a:r>
          <a:endParaRPr lang="en-GB" sz="1100" kern="1200" dirty="0"/>
        </a:p>
      </dsp:txBody>
      <dsp:txXfrm>
        <a:off x="7393650" y="1916548"/>
        <a:ext cx="1018127" cy="509063"/>
      </dsp:txXfrm>
    </dsp:sp>
    <dsp:sp modelId="{E8608DA1-3548-477E-865C-612BAF05F765}">
      <dsp:nvSpPr>
        <dsp:cNvPr id="0" name=""/>
        <dsp:cNvSpPr/>
      </dsp:nvSpPr>
      <dsp:spPr>
        <a:xfrm>
          <a:off x="8625585"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Space</a:t>
          </a:r>
          <a:endParaRPr lang="en-GB" sz="1100" kern="1200" dirty="0"/>
        </a:p>
      </dsp:txBody>
      <dsp:txXfrm>
        <a:off x="8625585" y="1916548"/>
        <a:ext cx="1018127" cy="509063"/>
      </dsp:txXfrm>
    </dsp:sp>
    <dsp:sp modelId="{DA20E456-A313-4833-9181-0BAF91455AC0}">
      <dsp:nvSpPr>
        <dsp:cNvPr id="0" name=""/>
        <dsp:cNvSpPr/>
      </dsp:nvSpPr>
      <dsp:spPr>
        <a:xfrm>
          <a:off x="9857520"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Pharma</a:t>
          </a:r>
          <a:endParaRPr lang="en-GB" sz="1100" kern="1200" dirty="0"/>
        </a:p>
      </dsp:txBody>
      <dsp:txXfrm>
        <a:off x="9857520" y="1916548"/>
        <a:ext cx="1018127" cy="509063"/>
      </dsp:txXfrm>
    </dsp:sp>
    <dsp:sp modelId="{FA678206-D527-4AD8-A0C0-D3F6F3C67E6E}">
      <dsp:nvSpPr>
        <dsp:cNvPr id="0" name=""/>
        <dsp:cNvSpPr/>
      </dsp:nvSpPr>
      <dsp:spPr>
        <a:xfrm>
          <a:off x="11089455" y="1916548"/>
          <a:ext cx="1018127" cy="5090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Transport</a:t>
          </a:r>
          <a:endParaRPr lang="en-GB" sz="1100" kern="1200" dirty="0"/>
        </a:p>
      </dsp:txBody>
      <dsp:txXfrm>
        <a:off x="11089455" y="1916548"/>
        <a:ext cx="1018127" cy="509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367B-AF77-433E-9EDF-540E33609C0D}">
      <dsp:nvSpPr>
        <dsp:cNvPr id="0" name=""/>
        <dsp:cNvSpPr/>
      </dsp:nvSpPr>
      <dsp:spPr>
        <a:xfrm>
          <a:off x="8370029" y="3562366"/>
          <a:ext cx="1895786" cy="329020"/>
        </a:xfrm>
        <a:custGeom>
          <a:avLst/>
          <a:gdLst/>
          <a:ahLst/>
          <a:cxnLst/>
          <a:rect l="0" t="0" r="0" b="0"/>
          <a:pathLst>
            <a:path>
              <a:moveTo>
                <a:pt x="0" y="0"/>
              </a:moveTo>
              <a:lnTo>
                <a:pt x="0" y="164510"/>
              </a:lnTo>
              <a:lnTo>
                <a:pt x="1895786" y="164510"/>
              </a:lnTo>
              <a:lnTo>
                <a:pt x="1895786"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31F59-2671-4622-8EE4-275FC869A25C}">
      <dsp:nvSpPr>
        <dsp:cNvPr id="0" name=""/>
        <dsp:cNvSpPr/>
      </dsp:nvSpPr>
      <dsp:spPr>
        <a:xfrm>
          <a:off x="8324309" y="3562366"/>
          <a:ext cx="91440" cy="329020"/>
        </a:xfrm>
        <a:custGeom>
          <a:avLst/>
          <a:gdLst/>
          <a:ahLst/>
          <a:cxnLst/>
          <a:rect l="0" t="0" r="0" b="0"/>
          <a:pathLst>
            <a:path>
              <a:moveTo>
                <a:pt x="45720" y="0"/>
              </a:moveTo>
              <a:lnTo>
                <a:pt x="45720"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670B0-C3CF-4859-B371-E9EA53B938F3}">
      <dsp:nvSpPr>
        <dsp:cNvPr id="0" name=""/>
        <dsp:cNvSpPr/>
      </dsp:nvSpPr>
      <dsp:spPr>
        <a:xfrm>
          <a:off x="6474242" y="3562366"/>
          <a:ext cx="1895786" cy="329020"/>
        </a:xfrm>
        <a:custGeom>
          <a:avLst/>
          <a:gdLst/>
          <a:ahLst/>
          <a:cxnLst/>
          <a:rect l="0" t="0" r="0" b="0"/>
          <a:pathLst>
            <a:path>
              <a:moveTo>
                <a:pt x="1895786" y="0"/>
              </a:moveTo>
              <a:lnTo>
                <a:pt x="1895786" y="164510"/>
              </a:lnTo>
              <a:lnTo>
                <a:pt x="0" y="164510"/>
              </a:lnTo>
              <a:lnTo>
                <a:pt x="0"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C3482E-125D-46FB-AC41-B04ED8904B8B}">
      <dsp:nvSpPr>
        <dsp:cNvPr id="0" name=""/>
        <dsp:cNvSpPr/>
      </dsp:nvSpPr>
      <dsp:spPr>
        <a:xfrm>
          <a:off x="4578456" y="2449963"/>
          <a:ext cx="3791573" cy="329020"/>
        </a:xfrm>
        <a:custGeom>
          <a:avLst/>
          <a:gdLst/>
          <a:ahLst/>
          <a:cxnLst/>
          <a:rect l="0" t="0" r="0" b="0"/>
          <a:pathLst>
            <a:path>
              <a:moveTo>
                <a:pt x="0" y="0"/>
              </a:moveTo>
              <a:lnTo>
                <a:pt x="0" y="164510"/>
              </a:lnTo>
              <a:lnTo>
                <a:pt x="3791573" y="164510"/>
              </a:lnTo>
              <a:lnTo>
                <a:pt x="3791573"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F6D746-B1F8-4392-A8CE-841B36571D71}">
      <dsp:nvSpPr>
        <dsp:cNvPr id="0" name=""/>
        <dsp:cNvSpPr/>
      </dsp:nvSpPr>
      <dsp:spPr>
        <a:xfrm>
          <a:off x="4578456" y="2449963"/>
          <a:ext cx="1895786" cy="329020"/>
        </a:xfrm>
        <a:custGeom>
          <a:avLst/>
          <a:gdLst/>
          <a:ahLst/>
          <a:cxnLst/>
          <a:rect l="0" t="0" r="0" b="0"/>
          <a:pathLst>
            <a:path>
              <a:moveTo>
                <a:pt x="0" y="0"/>
              </a:moveTo>
              <a:lnTo>
                <a:pt x="0" y="164510"/>
              </a:lnTo>
              <a:lnTo>
                <a:pt x="1895786" y="164510"/>
              </a:lnTo>
              <a:lnTo>
                <a:pt x="1895786"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ED05BC-8D2D-46EE-A45E-1B6195EC7A69}">
      <dsp:nvSpPr>
        <dsp:cNvPr id="0" name=""/>
        <dsp:cNvSpPr/>
      </dsp:nvSpPr>
      <dsp:spPr>
        <a:xfrm>
          <a:off x="4532736" y="2449963"/>
          <a:ext cx="91440" cy="329020"/>
        </a:xfrm>
        <a:custGeom>
          <a:avLst/>
          <a:gdLst/>
          <a:ahLst/>
          <a:cxnLst/>
          <a:rect l="0" t="0" r="0" b="0"/>
          <a:pathLst>
            <a:path>
              <a:moveTo>
                <a:pt x="45720" y="0"/>
              </a:moveTo>
              <a:lnTo>
                <a:pt x="45720"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518393-BF4D-4507-843C-1EF475DA70A0}">
      <dsp:nvSpPr>
        <dsp:cNvPr id="0" name=""/>
        <dsp:cNvSpPr/>
      </dsp:nvSpPr>
      <dsp:spPr>
        <a:xfrm>
          <a:off x="2682669" y="2449963"/>
          <a:ext cx="1895786" cy="329020"/>
        </a:xfrm>
        <a:custGeom>
          <a:avLst/>
          <a:gdLst/>
          <a:ahLst/>
          <a:cxnLst/>
          <a:rect l="0" t="0" r="0" b="0"/>
          <a:pathLst>
            <a:path>
              <a:moveTo>
                <a:pt x="1895786" y="0"/>
              </a:moveTo>
              <a:lnTo>
                <a:pt x="1895786" y="164510"/>
              </a:lnTo>
              <a:lnTo>
                <a:pt x="0" y="164510"/>
              </a:lnTo>
              <a:lnTo>
                <a:pt x="0"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8D56A-4062-4DF3-B24A-7083BF1EF43B}">
      <dsp:nvSpPr>
        <dsp:cNvPr id="0" name=""/>
        <dsp:cNvSpPr/>
      </dsp:nvSpPr>
      <dsp:spPr>
        <a:xfrm>
          <a:off x="786882" y="2449963"/>
          <a:ext cx="3791573" cy="329020"/>
        </a:xfrm>
        <a:custGeom>
          <a:avLst/>
          <a:gdLst/>
          <a:ahLst/>
          <a:cxnLst/>
          <a:rect l="0" t="0" r="0" b="0"/>
          <a:pathLst>
            <a:path>
              <a:moveTo>
                <a:pt x="3791573" y="0"/>
              </a:moveTo>
              <a:lnTo>
                <a:pt x="3791573" y="164510"/>
              </a:lnTo>
              <a:lnTo>
                <a:pt x="0" y="164510"/>
              </a:lnTo>
              <a:lnTo>
                <a:pt x="0" y="329020"/>
              </a:lnTo>
            </a:path>
          </a:pathLst>
        </a:cu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6826CF-23EB-4DD1-A4CC-DCD2006E21B3}">
      <dsp:nvSpPr>
        <dsp:cNvPr id="0" name=""/>
        <dsp:cNvSpPr/>
      </dsp:nvSpPr>
      <dsp:spPr>
        <a:xfrm>
          <a:off x="4532736" y="1337559"/>
          <a:ext cx="91440" cy="329020"/>
        </a:xfrm>
        <a:custGeom>
          <a:avLst/>
          <a:gdLst/>
          <a:ahLst/>
          <a:cxnLst/>
          <a:rect l="0" t="0" r="0" b="0"/>
          <a:pathLst>
            <a:path>
              <a:moveTo>
                <a:pt x="45720" y="0"/>
              </a:moveTo>
              <a:lnTo>
                <a:pt x="45720" y="32902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DF4724-7E4A-4DA4-B403-8FC229A581D6}">
      <dsp:nvSpPr>
        <dsp:cNvPr id="0" name=""/>
        <dsp:cNvSpPr/>
      </dsp:nvSpPr>
      <dsp:spPr>
        <a:xfrm>
          <a:off x="3795073" y="554176"/>
          <a:ext cx="1566765" cy="783382"/>
        </a:xfrm>
        <a:prstGeom prst="rect">
          <a:avLst/>
        </a:prstGeom>
        <a:solidFill>
          <a:srgbClr val="002060"/>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Part B In-depth analysis and recommendations</a:t>
          </a:r>
        </a:p>
      </dsp:txBody>
      <dsp:txXfrm>
        <a:off x="3795073" y="554176"/>
        <a:ext cx="1566765" cy="783382"/>
      </dsp:txXfrm>
    </dsp:sp>
    <dsp:sp modelId="{AA32966D-3443-48C1-B1D3-C4E254BAA93D}">
      <dsp:nvSpPr>
        <dsp:cNvPr id="0" name=""/>
        <dsp:cNvSpPr/>
      </dsp:nvSpPr>
      <dsp:spPr>
        <a:xfrm>
          <a:off x="3795073" y="1666580"/>
          <a:ext cx="1566765" cy="783382"/>
        </a:xfrm>
        <a:prstGeom prst="rect">
          <a:avLst/>
        </a:prstGeom>
        <a:solidFill>
          <a:schemeClr val="tx2">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Section 2: Horizontal policies</a:t>
          </a:r>
          <a:endParaRPr lang="en-GB" sz="1400" kern="1200" dirty="0"/>
        </a:p>
      </dsp:txBody>
      <dsp:txXfrm>
        <a:off x="3795073" y="1666580"/>
        <a:ext cx="1566765" cy="783382"/>
      </dsp:txXfrm>
    </dsp:sp>
    <dsp:sp modelId="{C50DBBD2-5460-48CA-B516-5A0B2E09CE65}">
      <dsp:nvSpPr>
        <dsp:cNvPr id="0" name=""/>
        <dsp:cNvSpPr/>
      </dsp:nvSpPr>
      <dsp:spPr>
        <a:xfrm>
          <a:off x="3499" y="2778983"/>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Accelerating innovation</a:t>
          </a:r>
          <a:endParaRPr lang="en-GB" sz="1400" kern="1200" dirty="0"/>
        </a:p>
      </dsp:txBody>
      <dsp:txXfrm>
        <a:off x="3499" y="2778983"/>
        <a:ext cx="1566765" cy="783382"/>
      </dsp:txXfrm>
    </dsp:sp>
    <dsp:sp modelId="{539FAE5A-C1D0-466A-A9DD-B0D463B7C406}">
      <dsp:nvSpPr>
        <dsp:cNvPr id="0" name=""/>
        <dsp:cNvSpPr/>
      </dsp:nvSpPr>
      <dsp:spPr>
        <a:xfrm>
          <a:off x="1899286" y="2778983"/>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Closing the skills gap</a:t>
          </a:r>
          <a:endParaRPr lang="en-GB" sz="1400" kern="1200" dirty="0"/>
        </a:p>
      </dsp:txBody>
      <dsp:txXfrm>
        <a:off x="1899286" y="2778983"/>
        <a:ext cx="1566765" cy="783382"/>
      </dsp:txXfrm>
    </dsp:sp>
    <dsp:sp modelId="{E23B3882-64BF-41C6-837A-B453FF50341F}">
      <dsp:nvSpPr>
        <dsp:cNvPr id="0" name=""/>
        <dsp:cNvSpPr/>
      </dsp:nvSpPr>
      <dsp:spPr>
        <a:xfrm>
          <a:off x="3795073" y="2778983"/>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Sustaining investment</a:t>
          </a:r>
          <a:endParaRPr lang="en-GB" sz="1400" kern="1200" dirty="0"/>
        </a:p>
      </dsp:txBody>
      <dsp:txXfrm>
        <a:off x="3795073" y="2778983"/>
        <a:ext cx="1566765" cy="783382"/>
      </dsp:txXfrm>
    </dsp:sp>
    <dsp:sp modelId="{BE4AF699-4FF6-41F5-9695-3D40FF954FF6}">
      <dsp:nvSpPr>
        <dsp:cNvPr id="0" name=""/>
        <dsp:cNvSpPr/>
      </dsp:nvSpPr>
      <dsp:spPr>
        <a:xfrm>
          <a:off x="5690859" y="2778983"/>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Revamping competition</a:t>
          </a:r>
          <a:endParaRPr lang="en-GB" sz="1400" kern="1200" dirty="0"/>
        </a:p>
      </dsp:txBody>
      <dsp:txXfrm>
        <a:off x="5690859" y="2778983"/>
        <a:ext cx="1566765" cy="783382"/>
      </dsp:txXfrm>
    </dsp:sp>
    <dsp:sp modelId="{5773B8D5-4EB9-4011-86A4-55B033044FE2}">
      <dsp:nvSpPr>
        <dsp:cNvPr id="0" name=""/>
        <dsp:cNvSpPr/>
      </dsp:nvSpPr>
      <dsp:spPr>
        <a:xfrm>
          <a:off x="7586646" y="2778983"/>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Strengthening governance</a:t>
          </a:r>
          <a:endParaRPr lang="en-GB" sz="1400" kern="1200" dirty="0"/>
        </a:p>
      </dsp:txBody>
      <dsp:txXfrm>
        <a:off x="7586646" y="2778983"/>
        <a:ext cx="1566765" cy="783382"/>
      </dsp:txXfrm>
    </dsp:sp>
    <dsp:sp modelId="{D6D49B73-233D-44C7-9465-F538E509CC4E}">
      <dsp:nvSpPr>
        <dsp:cNvPr id="0" name=""/>
        <dsp:cNvSpPr/>
      </dsp:nvSpPr>
      <dsp:spPr>
        <a:xfrm>
          <a:off x="5690859" y="3891387"/>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Refocusing the work of the EU</a:t>
          </a:r>
          <a:endParaRPr lang="en-GB" sz="1400" kern="1200" dirty="0"/>
        </a:p>
      </dsp:txBody>
      <dsp:txXfrm>
        <a:off x="5690859" y="3891387"/>
        <a:ext cx="1566765" cy="783382"/>
      </dsp:txXfrm>
    </dsp:sp>
    <dsp:sp modelId="{52720D25-B87F-46AA-981B-2B695E4ABC0C}">
      <dsp:nvSpPr>
        <dsp:cNvPr id="0" name=""/>
        <dsp:cNvSpPr/>
      </dsp:nvSpPr>
      <dsp:spPr>
        <a:xfrm>
          <a:off x="7586646" y="3891387"/>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Accelerating the work of the EU</a:t>
          </a:r>
          <a:endParaRPr lang="en-GB" sz="1400" kern="1200" dirty="0"/>
        </a:p>
      </dsp:txBody>
      <dsp:txXfrm>
        <a:off x="7586646" y="3891387"/>
        <a:ext cx="1566765" cy="783382"/>
      </dsp:txXfrm>
    </dsp:sp>
    <dsp:sp modelId="{FCEFF83C-2268-4682-B175-D99BE4AC6167}">
      <dsp:nvSpPr>
        <dsp:cNvPr id="0" name=""/>
        <dsp:cNvSpPr/>
      </dsp:nvSpPr>
      <dsp:spPr>
        <a:xfrm>
          <a:off x="9482433" y="3891387"/>
          <a:ext cx="1566765" cy="783382"/>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Simplifying rules</a:t>
          </a:r>
          <a:endParaRPr lang="en-GB" sz="1400" kern="1200" dirty="0"/>
        </a:p>
      </dsp:txBody>
      <dsp:txXfrm>
        <a:off x="9482433" y="3891387"/>
        <a:ext cx="1566765" cy="7833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47ED10-1795-D4C9-3D2A-36BC5AC2E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65CBB6A-A55B-217A-0A78-C6E73B251C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C0567-59E0-4028-9DFE-1CAABFF776AC}" type="datetimeFigureOut">
              <a:rPr lang="en-GB" smtClean="0"/>
              <a:t>04/11/2024</a:t>
            </a:fld>
            <a:endParaRPr lang="en-GB"/>
          </a:p>
        </p:txBody>
      </p:sp>
      <p:sp>
        <p:nvSpPr>
          <p:cNvPr id="4" name="Footer Placeholder 3">
            <a:extLst>
              <a:ext uri="{FF2B5EF4-FFF2-40B4-BE49-F238E27FC236}">
                <a16:creationId xmlns:a16="http://schemas.microsoft.com/office/drawing/2014/main" id="{C62FB1BB-4EA4-EE76-E2B8-10321D0DE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7C435CA-D909-DE24-BD3E-1DA92F9C84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C9FF4C-327B-4EAD-AAB3-347B6A946A48}" type="slidenum">
              <a:rPr lang="en-GB" smtClean="0"/>
              <a:t>‹#›</a:t>
            </a:fld>
            <a:endParaRPr lang="en-GB"/>
          </a:p>
        </p:txBody>
      </p:sp>
    </p:spTree>
    <p:extLst>
      <p:ext uri="{BB962C8B-B14F-4D97-AF65-F5344CB8AC3E}">
        <p14:creationId xmlns:p14="http://schemas.microsoft.com/office/powerpoint/2010/main" val="298563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7B88D-F731-4E4F-9B51-D278F6D1AE7E}"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AC2D4-5893-44DF-8356-4ACA769D7115}" type="slidenum">
              <a:rPr lang="en-GB" smtClean="0"/>
              <a:t>‹#›</a:t>
            </a:fld>
            <a:endParaRPr lang="en-GB"/>
          </a:p>
        </p:txBody>
      </p:sp>
    </p:spTree>
    <p:extLst>
      <p:ext uri="{BB962C8B-B14F-4D97-AF65-F5344CB8AC3E}">
        <p14:creationId xmlns:p14="http://schemas.microsoft.com/office/powerpoint/2010/main" val="240247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4AC2D4-5893-44DF-8356-4ACA769D7115}" type="slidenum">
              <a:rPr lang="en-GB" smtClean="0"/>
              <a:t>2</a:t>
            </a:fld>
            <a:endParaRPr lang="en-GB"/>
          </a:p>
        </p:txBody>
      </p:sp>
    </p:spTree>
    <p:extLst>
      <p:ext uri="{BB962C8B-B14F-4D97-AF65-F5344CB8AC3E}">
        <p14:creationId xmlns:p14="http://schemas.microsoft.com/office/powerpoint/2010/main" val="339658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4AC2D4-5893-44DF-8356-4ACA769D7115}" type="slidenum">
              <a:rPr lang="en-GB" smtClean="0"/>
              <a:t>6</a:t>
            </a:fld>
            <a:endParaRPr lang="en-GB"/>
          </a:p>
        </p:txBody>
      </p:sp>
    </p:spTree>
    <p:extLst>
      <p:ext uri="{BB962C8B-B14F-4D97-AF65-F5344CB8AC3E}">
        <p14:creationId xmlns:p14="http://schemas.microsoft.com/office/powerpoint/2010/main" val="66629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53905-EFEE-EFB9-97CC-4B3987921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39885-C74C-0B9C-27FC-AC1A1FD3A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DE69B-8232-15E0-584C-D1A8E8751B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301058-9392-549B-1808-6A8533EED238}"/>
              </a:ext>
            </a:extLst>
          </p:cNvPr>
          <p:cNvSpPr>
            <a:spLocks noGrp="1"/>
          </p:cNvSpPr>
          <p:nvPr>
            <p:ph type="sldNum" sz="quarter" idx="5"/>
          </p:nvPr>
        </p:nvSpPr>
        <p:spPr/>
        <p:txBody>
          <a:bodyPr/>
          <a:lstStyle/>
          <a:p>
            <a:fld id="{414AC2D4-5893-44DF-8356-4ACA769D7115}" type="slidenum">
              <a:rPr lang="en-GB" smtClean="0"/>
              <a:t>7</a:t>
            </a:fld>
            <a:endParaRPr lang="en-GB"/>
          </a:p>
        </p:txBody>
      </p:sp>
    </p:spTree>
    <p:extLst>
      <p:ext uri="{BB962C8B-B14F-4D97-AF65-F5344CB8AC3E}">
        <p14:creationId xmlns:p14="http://schemas.microsoft.com/office/powerpoint/2010/main" val="167991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0F24-3AC2-8044-81F9-172CBFD17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C8B7C-9BC0-16C4-ADC0-0F66124CD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0D6F4-283C-88DB-6F1A-CBC0BBDA00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26F287-EA46-900B-5998-8D2C56DF07E5}"/>
              </a:ext>
            </a:extLst>
          </p:cNvPr>
          <p:cNvSpPr>
            <a:spLocks noGrp="1"/>
          </p:cNvSpPr>
          <p:nvPr>
            <p:ph type="sldNum" sz="quarter" idx="5"/>
          </p:nvPr>
        </p:nvSpPr>
        <p:spPr/>
        <p:txBody>
          <a:bodyPr/>
          <a:lstStyle/>
          <a:p>
            <a:fld id="{414AC2D4-5893-44DF-8356-4ACA769D7115}" type="slidenum">
              <a:rPr lang="en-GB" smtClean="0"/>
              <a:t>8</a:t>
            </a:fld>
            <a:endParaRPr lang="en-GB"/>
          </a:p>
        </p:txBody>
      </p:sp>
    </p:spTree>
    <p:extLst>
      <p:ext uri="{BB962C8B-B14F-4D97-AF65-F5344CB8AC3E}">
        <p14:creationId xmlns:p14="http://schemas.microsoft.com/office/powerpoint/2010/main" val="282830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white and blue square with black squares&#10;&#10;Description automatically generated">
            <a:extLst>
              <a:ext uri="{FF2B5EF4-FFF2-40B4-BE49-F238E27FC236}">
                <a16:creationId xmlns:a16="http://schemas.microsoft.com/office/drawing/2014/main" id="{D64CC375-5794-9DC9-2AAA-1781EDBAE3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9520D3C-8552-8DEB-E390-C57BA90AD09B}"/>
              </a:ext>
            </a:extLst>
          </p:cNvPr>
          <p:cNvSpPr>
            <a:spLocks noGrp="1"/>
          </p:cNvSpPr>
          <p:nvPr>
            <p:ph type="dt" sz="half" idx="10"/>
          </p:nvPr>
        </p:nvSpPr>
        <p:spPr>
          <a:xfrm>
            <a:off x="660731" y="6252634"/>
            <a:ext cx="2743200" cy="365125"/>
          </a:xfrm>
        </p:spPr>
        <p:txBody>
          <a:bodyPr/>
          <a:lstStyle/>
          <a:p>
            <a:r>
              <a:rPr lang="en-GB"/>
              <a:t>©EMCS 2024</a:t>
            </a:r>
            <a:endParaRPr lang="en-GB" dirty="0"/>
          </a:p>
        </p:txBody>
      </p:sp>
      <p:sp>
        <p:nvSpPr>
          <p:cNvPr id="6" name="Slide Number Placeholder 5">
            <a:extLst>
              <a:ext uri="{FF2B5EF4-FFF2-40B4-BE49-F238E27FC236}">
                <a16:creationId xmlns:a16="http://schemas.microsoft.com/office/drawing/2014/main" id="{780FE151-7CCC-3D86-49C7-001BB6E8BBFB}"/>
              </a:ext>
            </a:extLst>
          </p:cNvPr>
          <p:cNvSpPr>
            <a:spLocks noGrp="1"/>
          </p:cNvSpPr>
          <p:nvPr>
            <p:ph type="sldNum" sz="quarter" idx="12"/>
          </p:nvPr>
        </p:nvSpPr>
        <p:spPr>
          <a:xfrm>
            <a:off x="7707489" y="9641417"/>
            <a:ext cx="2743200" cy="365125"/>
          </a:xfrm>
        </p:spPr>
        <p:txBody>
          <a:bodyPr/>
          <a:lstStyle/>
          <a:p>
            <a:fld id="{E57DEFD9-7EDA-44EC-8130-F8DD629661CF}" type="slidenum">
              <a:rPr lang="en-GB" smtClean="0"/>
              <a:t>‹#›</a:t>
            </a:fld>
            <a:endParaRPr lang="en-GB"/>
          </a:p>
        </p:txBody>
      </p:sp>
    </p:spTree>
    <p:extLst>
      <p:ext uri="{BB962C8B-B14F-4D97-AF65-F5344CB8AC3E}">
        <p14:creationId xmlns:p14="http://schemas.microsoft.com/office/powerpoint/2010/main" val="24381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D53135-6738-FA5C-FBBF-5A21C3FB32DB}"/>
              </a:ext>
            </a:extLst>
          </p:cNvPr>
          <p:cNvSpPr>
            <a:spLocks noGrp="1"/>
          </p:cNvSpPr>
          <p:nvPr>
            <p:ph type="dt" sz="half" idx="10"/>
          </p:nvPr>
        </p:nvSpPr>
        <p:spPr/>
        <p:txBody>
          <a:bodyPr/>
          <a:lstStyle/>
          <a:p>
            <a:r>
              <a:rPr lang="en-GB"/>
              <a:t>©EMCS 2024</a:t>
            </a:r>
            <a:endParaRPr lang="en-GB" dirty="0"/>
          </a:p>
        </p:txBody>
      </p:sp>
      <p:sp>
        <p:nvSpPr>
          <p:cNvPr id="6" name="Slide Number Placeholder 5">
            <a:extLst>
              <a:ext uri="{FF2B5EF4-FFF2-40B4-BE49-F238E27FC236}">
                <a16:creationId xmlns:a16="http://schemas.microsoft.com/office/drawing/2014/main" id="{7A2FE3DF-BC14-E8A1-4BE5-0AB28A886A55}"/>
              </a:ext>
            </a:extLst>
          </p:cNvPr>
          <p:cNvSpPr>
            <a:spLocks noGrp="1"/>
          </p:cNvSpPr>
          <p:nvPr>
            <p:ph type="sldNum" sz="quarter" idx="12"/>
          </p:nvPr>
        </p:nvSpPr>
        <p:spPr/>
        <p:txBody>
          <a:bodyPr/>
          <a:lstStyle/>
          <a:p>
            <a:fld id="{E57DEFD9-7EDA-44EC-8130-F8DD629661CF}" type="slidenum">
              <a:rPr lang="en-GB" smtClean="0"/>
              <a:t>‹#›</a:t>
            </a:fld>
            <a:endParaRPr lang="en-GB"/>
          </a:p>
        </p:txBody>
      </p:sp>
      <p:pic>
        <p:nvPicPr>
          <p:cNvPr id="10" name="Picture 9" descr="A white square pattern with white squares&#10;&#10;Description automatically generated with medium confidence">
            <a:extLst>
              <a:ext uri="{FF2B5EF4-FFF2-40B4-BE49-F238E27FC236}">
                <a16:creationId xmlns:a16="http://schemas.microsoft.com/office/drawing/2014/main" id="{12597CE8-E1C8-BF44-2F5D-B45510E172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494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E1E50F-306F-068D-D4AE-BA75E0F24AEC}"/>
              </a:ext>
            </a:extLst>
          </p:cNvPr>
          <p:cNvSpPr>
            <a:spLocks noGrp="1"/>
          </p:cNvSpPr>
          <p:nvPr>
            <p:ph type="dt" sz="half" idx="10"/>
          </p:nvPr>
        </p:nvSpPr>
        <p:spPr/>
        <p:txBody>
          <a:bodyPr/>
          <a:lstStyle/>
          <a:p>
            <a:fld id="{51CF7E68-4960-4331-A826-EF5FA67F1EB1}" type="datetimeFigureOut">
              <a:rPr lang="en-GB" smtClean="0"/>
              <a:t>04/11/2024</a:t>
            </a:fld>
            <a:endParaRPr lang="en-GB"/>
          </a:p>
        </p:txBody>
      </p:sp>
      <p:sp>
        <p:nvSpPr>
          <p:cNvPr id="6" name="Slide Number Placeholder 5">
            <a:extLst>
              <a:ext uri="{FF2B5EF4-FFF2-40B4-BE49-F238E27FC236}">
                <a16:creationId xmlns:a16="http://schemas.microsoft.com/office/drawing/2014/main" id="{74EE5383-0C4E-FD5F-BBD5-68DEF2916690}"/>
              </a:ext>
            </a:extLst>
          </p:cNvPr>
          <p:cNvSpPr>
            <a:spLocks noGrp="1"/>
          </p:cNvSpPr>
          <p:nvPr>
            <p:ph type="sldNum" sz="quarter" idx="12"/>
          </p:nvPr>
        </p:nvSpPr>
        <p:spPr/>
        <p:txBody>
          <a:bodyPr/>
          <a:lstStyle/>
          <a:p>
            <a:fld id="{E57DEFD9-7EDA-44EC-8130-F8DD629661CF}" type="slidenum">
              <a:rPr lang="en-GB" smtClean="0"/>
              <a:t>‹#›</a:t>
            </a:fld>
            <a:endParaRPr lang="en-GB"/>
          </a:p>
        </p:txBody>
      </p:sp>
      <p:pic>
        <p:nvPicPr>
          <p:cNvPr id="8" name="Picture 7" descr="A white and blue squares&#10;&#10;Description automatically generated">
            <a:extLst>
              <a:ext uri="{FF2B5EF4-FFF2-40B4-BE49-F238E27FC236}">
                <a16:creationId xmlns:a16="http://schemas.microsoft.com/office/drawing/2014/main" id="{BE02F050-53D8-C6C0-0D62-6D6B11934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876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E1E50F-306F-068D-D4AE-BA75E0F24AEC}"/>
              </a:ext>
            </a:extLst>
          </p:cNvPr>
          <p:cNvSpPr>
            <a:spLocks noGrp="1"/>
          </p:cNvSpPr>
          <p:nvPr>
            <p:ph type="dt" sz="half" idx="10"/>
          </p:nvPr>
        </p:nvSpPr>
        <p:spPr/>
        <p:txBody>
          <a:bodyPr/>
          <a:lstStyle/>
          <a:p>
            <a:fld id="{51CF7E68-4960-4331-A826-EF5FA67F1EB1}" type="datetimeFigureOut">
              <a:rPr lang="en-GB" smtClean="0"/>
              <a:t>04/11/2024</a:t>
            </a:fld>
            <a:endParaRPr lang="en-GB"/>
          </a:p>
        </p:txBody>
      </p:sp>
      <p:sp>
        <p:nvSpPr>
          <p:cNvPr id="6" name="Slide Number Placeholder 5">
            <a:extLst>
              <a:ext uri="{FF2B5EF4-FFF2-40B4-BE49-F238E27FC236}">
                <a16:creationId xmlns:a16="http://schemas.microsoft.com/office/drawing/2014/main" id="{74EE5383-0C4E-FD5F-BBD5-68DEF2916690}"/>
              </a:ext>
            </a:extLst>
          </p:cNvPr>
          <p:cNvSpPr>
            <a:spLocks noGrp="1"/>
          </p:cNvSpPr>
          <p:nvPr>
            <p:ph type="sldNum" sz="quarter" idx="12"/>
          </p:nvPr>
        </p:nvSpPr>
        <p:spPr/>
        <p:txBody>
          <a:bodyPr/>
          <a:lstStyle/>
          <a:p>
            <a:fld id="{E57DEFD9-7EDA-44EC-8130-F8DD629661CF}" type="slidenum">
              <a:rPr lang="en-GB" smtClean="0"/>
              <a:t>‹#›</a:t>
            </a:fld>
            <a:endParaRPr lang="en-GB"/>
          </a:p>
        </p:txBody>
      </p:sp>
      <p:pic>
        <p:nvPicPr>
          <p:cNvPr id="3" name="Picture 2" descr="A white and black square with a black and blue rectangle&#10;&#10;Description automatically generated">
            <a:extLst>
              <a:ext uri="{FF2B5EF4-FFF2-40B4-BE49-F238E27FC236}">
                <a16:creationId xmlns:a16="http://schemas.microsoft.com/office/drawing/2014/main" id="{C2ADB79A-5BFA-EED2-D8F5-D506D0AEE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905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E1E50F-306F-068D-D4AE-BA75E0F24AEC}"/>
              </a:ext>
            </a:extLst>
          </p:cNvPr>
          <p:cNvSpPr>
            <a:spLocks noGrp="1"/>
          </p:cNvSpPr>
          <p:nvPr>
            <p:ph type="dt" sz="half" idx="10"/>
          </p:nvPr>
        </p:nvSpPr>
        <p:spPr/>
        <p:txBody>
          <a:bodyPr/>
          <a:lstStyle/>
          <a:p>
            <a:fld id="{51CF7E68-4960-4331-A826-EF5FA67F1EB1}" type="datetimeFigureOut">
              <a:rPr lang="en-GB" smtClean="0"/>
              <a:t>04/11/2024</a:t>
            </a:fld>
            <a:endParaRPr lang="en-GB"/>
          </a:p>
        </p:txBody>
      </p:sp>
      <p:sp>
        <p:nvSpPr>
          <p:cNvPr id="6" name="Slide Number Placeholder 5">
            <a:extLst>
              <a:ext uri="{FF2B5EF4-FFF2-40B4-BE49-F238E27FC236}">
                <a16:creationId xmlns:a16="http://schemas.microsoft.com/office/drawing/2014/main" id="{74EE5383-0C4E-FD5F-BBD5-68DEF2916690}"/>
              </a:ext>
            </a:extLst>
          </p:cNvPr>
          <p:cNvSpPr>
            <a:spLocks noGrp="1"/>
          </p:cNvSpPr>
          <p:nvPr>
            <p:ph type="sldNum" sz="quarter" idx="12"/>
          </p:nvPr>
        </p:nvSpPr>
        <p:spPr/>
        <p:txBody>
          <a:bodyPr/>
          <a:lstStyle/>
          <a:p>
            <a:fld id="{E57DEFD9-7EDA-44EC-8130-F8DD629661CF}" type="slidenum">
              <a:rPr lang="en-GB" smtClean="0"/>
              <a:t>‹#›</a:t>
            </a:fld>
            <a:endParaRPr lang="en-GB"/>
          </a:p>
        </p:txBody>
      </p:sp>
      <p:pic>
        <p:nvPicPr>
          <p:cNvPr id="5" name="Picture 4" descr="A white square pattern with white squares&#10;&#10;Description automatically generated with medium confidence">
            <a:extLst>
              <a:ext uri="{FF2B5EF4-FFF2-40B4-BE49-F238E27FC236}">
                <a16:creationId xmlns:a16="http://schemas.microsoft.com/office/drawing/2014/main" id="{3B8D9C0B-0DF1-4167-061C-0673DB57A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223" y="0"/>
            <a:ext cx="12192000" cy="6858000"/>
          </a:xfrm>
          <a:prstGeom prst="rect">
            <a:avLst/>
          </a:prstGeom>
        </p:spPr>
      </p:pic>
    </p:spTree>
    <p:extLst>
      <p:ext uri="{BB962C8B-B14F-4D97-AF65-F5344CB8AC3E}">
        <p14:creationId xmlns:p14="http://schemas.microsoft.com/office/powerpoint/2010/main" val="421822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DE1E50F-306F-068D-D4AE-BA75E0F24AEC}"/>
              </a:ext>
            </a:extLst>
          </p:cNvPr>
          <p:cNvSpPr>
            <a:spLocks noGrp="1"/>
          </p:cNvSpPr>
          <p:nvPr>
            <p:ph type="dt" sz="half" idx="10"/>
          </p:nvPr>
        </p:nvSpPr>
        <p:spPr/>
        <p:txBody>
          <a:bodyPr/>
          <a:lstStyle/>
          <a:p>
            <a:fld id="{51CF7E68-4960-4331-A826-EF5FA67F1EB1}" type="datetimeFigureOut">
              <a:rPr lang="en-GB" smtClean="0"/>
              <a:t>04/11/2024</a:t>
            </a:fld>
            <a:endParaRPr lang="en-GB"/>
          </a:p>
        </p:txBody>
      </p:sp>
      <p:sp>
        <p:nvSpPr>
          <p:cNvPr id="6" name="Slide Number Placeholder 5">
            <a:extLst>
              <a:ext uri="{FF2B5EF4-FFF2-40B4-BE49-F238E27FC236}">
                <a16:creationId xmlns:a16="http://schemas.microsoft.com/office/drawing/2014/main" id="{74EE5383-0C4E-FD5F-BBD5-68DEF2916690}"/>
              </a:ext>
            </a:extLst>
          </p:cNvPr>
          <p:cNvSpPr>
            <a:spLocks noGrp="1"/>
          </p:cNvSpPr>
          <p:nvPr>
            <p:ph type="sldNum" sz="quarter" idx="12"/>
          </p:nvPr>
        </p:nvSpPr>
        <p:spPr/>
        <p:txBody>
          <a:bodyPr/>
          <a:lstStyle/>
          <a:p>
            <a:fld id="{E57DEFD9-7EDA-44EC-8130-F8DD629661CF}" type="slidenum">
              <a:rPr lang="en-GB" smtClean="0"/>
              <a:t>‹#›</a:t>
            </a:fld>
            <a:endParaRPr lang="en-GB"/>
          </a:p>
        </p:txBody>
      </p:sp>
      <p:pic>
        <p:nvPicPr>
          <p:cNvPr id="3" name="Picture 2" descr="A white and blue squares&#10;&#10;Description automatically generated">
            <a:extLst>
              <a:ext uri="{FF2B5EF4-FFF2-40B4-BE49-F238E27FC236}">
                <a16:creationId xmlns:a16="http://schemas.microsoft.com/office/drawing/2014/main" id="{C1608924-023B-F2DB-2A16-C00C40F8F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940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9ACD8-7F1E-BFFB-6F2E-6366FC1E4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086D8F6-B21A-F355-A455-FDA82FC668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489E274-796D-7A68-23FA-0A2E559CC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GB"/>
              <a:t>©EMCS 2024</a:t>
            </a:r>
            <a:endParaRPr lang="en-GB" dirty="0"/>
          </a:p>
        </p:txBody>
      </p:sp>
      <p:sp>
        <p:nvSpPr>
          <p:cNvPr id="6" name="Slide Number Placeholder 5">
            <a:extLst>
              <a:ext uri="{FF2B5EF4-FFF2-40B4-BE49-F238E27FC236}">
                <a16:creationId xmlns:a16="http://schemas.microsoft.com/office/drawing/2014/main" id="{A5964CBF-8567-7697-53B5-3504E1727F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7DEFD9-7EDA-44EC-8130-F8DD629661CF}" type="slidenum">
              <a:rPr lang="en-GB" smtClean="0"/>
              <a:t>‹#›</a:t>
            </a:fld>
            <a:endParaRPr lang="en-GB"/>
          </a:p>
        </p:txBody>
      </p:sp>
    </p:spTree>
    <p:extLst>
      <p:ext uri="{BB962C8B-B14F-4D97-AF65-F5344CB8AC3E}">
        <p14:creationId xmlns:p14="http://schemas.microsoft.com/office/powerpoint/2010/main" val="194199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info@emcs.com.m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stefano.mallia@emcs.com.mt"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ilvan.mifsud@emcs.com.mt" TargetMode="External"/><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hyperlink" Target="mailto:kurt.muscat@emcs.com.mt" TargetMode="External"/><Relationship Id="rId9" Type="http://schemas.openxmlformats.org/officeDocument/2006/relationships/hyperlink" Target="mailto:diane.cilia@emcs.com.m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0" Type="http://schemas.openxmlformats.org/officeDocument/2006/relationships/image" Target="../media/image14.sv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E85C-F523-1EB8-CDB1-BB154ACCDE10}"/>
              </a:ext>
            </a:extLst>
          </p:cNvPr>
          <p:cNvSpPr>
            <a:spLocks noGrp="1"/>
          </p:cNvSpPr>
          <p:nvPr>
            <p:ph type="ctrTitle" idx="4294967295"/>
          </p:nvPr>
        </p:nvSpPr>
        <p:spPr>
          <a:xfrm>
            <a:off x="591216" y="2048138"/>
            <a:ext cx="7628136" cy="3642253"/>
          </a:xfrm>
        </p:spPr>
        <p:txBody>
          <a:bodyPr>
            <a:noAutofit/>
          </a:bodyPr>
          <a:lstStyle/>
          <a:p>
            <a:pPr algn="l"/>
            <a:r>
              <a:rPr lang="en-GB" sz="4000" dirty="0">
                <a:solidFill>
                  <a:schemeClr val="tx2"/>
                </a:solidFill>
              </a:rPr>
              <a:t>Presentation to MCESD members on “The future of European competitiveness” Report by Mario Draghi &amp; with an input analysis towards Malta’s new economic vision </a:t>
            </a:r>
            <a:br>
              <a:rPr lang="en-GB" sz="1800" dirty="0">
                <a:solidFill>
                  <a:schemeClr val="tx2"/>
                </a:solidFill>
              </a:rPr>
            </a:br>
            <a:br>
              <a:rPr lang="en-GB" sz="1800" dirty="0">
                <a:solidFill>
                  <a:schemeClr val="tx2"/>
                </a:solidFill>
              </a:rPr>
            </a:br>
            <a:r>
              <a:rPr lang="en-GB" sz="1800" dirty="0"/>
              <a:t>06/11/2024</a:t>
            </a:r>
            <a:endParaRPr lang="en-GB" sz="4000" dirty="0"/>
          </a:p>
        </p:txBody>
      </p:sp>
    </p:spTree>
    <p:extLst>
      <p:ext uri="{BB962C8B-B14F-4D97-AF65-F5344CB8AC3E}">
        <p14:creationId xmlns:p14="http://schemas.microsoft.com/office/powerpoint/2010/main" val="191742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DEAC-1FD6-938D-4141-902BB07B489E}"/>
            </a:ext>
          </a:extLst>
        </p:cNvPr>
        <p:cNvGrpSpPr/>
        <p:nvPr/>
      </p:nvGrpSpPr>
      <p:grpSpPr>
        <a:xfrm>
          <a:off x="0" y="0"/>
          <a:ext cx="0" cy="0"/>
          <a:chOff x="0" y="0"/>
          <a:chExt cx="0" cy="0"/>
        </a:xfrm>
      </p:grpSpPr>
      <p:sp>
        <p:nvSpPr>
          <p:cNvPr id="2" name="Freeform 18">
            <a:extLst>
              <a:ext uri="{FF2B5EF4-FFF2-40B4-BE49-F238E27FC236}">
                <a16:creationId xmlns:a16="http://schemas.microsoft.com/office/drawing/2014/main" id="{5FE123F0-CC86-F2CE-089E-A46917510DD7}"/>
              </a:ext>
            </a:extLst>
          </p:cNvPr>
          <p:cNvSpPr/>
          <p:nvPr/>
        </p:nvSpPr>
        <p:spPr>
          <a:xfrm>
            <a:off x="239698" y="1677881"/>
            <a:ext cx="10848512" cy="719090"/>
          </a:xfrm>
          <a:custGeom>
            <a:avLst/>
            <a:gdLst/>
            <a:ahLst/>
            <a:cxnLst/>
            <a:rect l="l" t="t" r="r" b="b"/>
            <a:pathLst>
              <a:path w="1354028" h="118934">
                <a:moveTo>
                  <a:pt x="0" y="0"/>
                </a:moveTo>
                <a:lnTo>
                  <a:pt x="1354028" y="0"/>
                </a:lnTo>
                <a:lnTo>
                  <a:pt x="1354028" y="118934"/>
                </a:lnTo>
                <a:lnTo>
                  <a:pt x="0" y="118934"/>
                </a:lnTo>
                <a:close/>
              </a:path>
            </a:pathLst>
          </a:custGeom>
          <a:solidFill>
            <a:schemeClr val="tx2"/>
          </a:solidFill>
          <a:ln>
            <a:solidFill>
              <a:schemeClr val="tx2"/>
            </a:solidFill>
          </a:ln>
        </p:spPr>
        <p:txBody>
          <a:bodyPr/>
          <a:lstStyle/>
          <a:p>
            <a:r>
              <a:rPr lang="en-US" sz="1800" b="1" dirty="0">
                <a:solidFill>
                  <a:schemeClr val="bg1"/>
                </a:solidFill>
                <a:ea typeface="Montserrat Semi-Bold"/>
                <a:cs typeface="Montserrat Semi-Bold"/>
                <a:sym typeface="Montserrat Semi-Bold"/>
              </a:rPr>
              <a:t>Deliverable 3: </a:t>
            </a:r>
            <a:r>
              <a:rPr lang="en-GB" b="1" dirty="0">
                <a:solidFill>
                  <a:schemeClr val="bg1"/>
                </a:solidFill>
              </a:rPr>
              <a:t>Consolidate feedback received into a document that will serve as a base to eventually set up a coherent economic vision &amp; strategy</a:t>
            </a:r>
          </a:p>
          <a:p>
            <a:endParaRPr lang="en-US" b="1" dirty="0">
              <a:solidFill>
                <a:schemeClr val="bg1"/>
              </a:solidFill>
              <a:sym typeface="Avenir"/>
            </a:endParaRPr>
          </a:p>
          <a:p>
            <a:pPr marL="285750" indent="-285750">
              <a:lnSpc>
                <a:spcPct val="150000"/>
              </a:lnSpc>
              <a:buFont typeface="Arial" panose="020B0604020202020204" pitchFamily="34" charset="0"/>
              <a:buChar char="•"/>
            </a:pPr>
            <a:r>
              <a:rPr lang="en-GB" dirty="0">
                <a:ea typeface="Montserrat Semi-Bold"/>
                <a:cs typeface="Montserrat Semi-Bold"/>
                <a:sym typeface="Montserrat Semi-Bold"/>
              </a:rPr>
              <a:t>The final step is to put together a </a:t>
            </a:r>
            <a:r>
              <a:rPr lang="en-GB" b="1" dirty="0">
                <a:ea typeface="Montserrat Semi-Bold"/>
                <a:cs typeface="Montserrat Semi-Bold"/>
                <a:sym typeface="Montserrat Semi-Bold"/>
              </a:rPr>
              <a:t>report which will use the discussion at MCESD</a:t>
            </a:r>
            <a:r>
              <a:rPr lang="en-GB" dirty="0">
                <a:ea typeface="Montserrat Semi-Bold"/>
                <a:cs typeface="Montserrat Semi-Bold"/>
                <a:sym typeface="Montserrat Semi-Bold"/>
              </a:rPr>
              <a:t> as an input towards Malta’s new economic vision just recently launched by the Malta Government. </a:t>
            </a:r>
          </a:p>
          <a:p>
            <a:pPr marL="285750" indent="-285750">
              <a:lnSpc>
                <a:spcPct val="150000"/>
              </a:lnSpc>
              <a:buFont typeface="Arial" panose="020B0604020202020204" pitchFamily="34" charset="0"/>
              <a:buChar char="•"/>
            </a:pPr>
            <a:r>
              <a:rPr lang="en-GB" dirty="0">
                <a:ea typeface="Montserrat Semi-Bold"/>
                <a:cs typeface="Montserrat Semi-Bold"/>
                <a:sym typeface="Montserrat Semi-Bold"/>
              </a:rPr>
              <a:t>The document will be concise to avoid long and winding explanations. It </a:t>
            </a:r>
            <a:r>
              <a:rPr lang="en-GB" b="1" dirty="0">
                <a:ea typeface="Montserrat Semi-Bold"/>
                <a:cs typeface="Montserrat Semi-Bold"/>
                <a:sym typeface="Montserrat Semi-Bold"/>
              </a:rPr>
              <a:t>will highlight the view of the social partners towards shaping Malta’s economic strategy which is aligned with the European Union’s broader vision as outlined in the Draghi report.</a:t>
            </a:r>
          </a:p>
          <a:p>
            <a:pPr marL="285750" indent="-285750">
              <a:lnSpc>
                <a:spcPct val="150000"/>
              </a:lnSpc>
              <a:buFont typeface="Arial" panose="020B0604020202020204" pitchFamily="34" charset="0"/>
              <a:buChar char="•"/>
            </a:pPr>
            <a:r>
              <a:rPr lang="en-GB" dirty="0">
                <a:ea typeface="Montserrat Semi-Bold"/>
                <a:cs typeface="Montserrat Semi-Bold"/>
                <a:sym typeface="Montserrat Semi-Bold"/>
              </a:rPr>
              <a:t>The document will </a:t>
            </a:r>
            <a:r>
              <a:rPr lang="en-GB" b="1" dirty="0">
                <a:ea typeface="Montserrat Semi-Bold"/>
                <a:cs typeface="Montserrat Semi-Bold"/>
                <a:sym typeface="Montserrat Semi-Bold"/>
              </a:rPr>
              <a:t>serve as a crucial tool in guiding future policy decisions and reforms</a:t>
            </a:r>
            <a:r>
              <a:rPr lang="en-GB" dirty="0">
                <a:ea typeface="Montserrat Semi-Bold"/>
                <a:cs typeface="Montserrat Semi-Bold"/>
                <a:sym typeface="Montserrat Semi-Bold"/>
              </a:rPr>
              <a:t>, ensuring that Malta takes a </a:t>
            </a:r>
            <a:r>
              <a:rPr lang="en-GB" b="1" dirty="0">
                <a:ea typeface="Montserrat Semi-Bold"/>
                <a:cs typeface="Montserrat Semi-Bold"/>
                <a:sym typeface="Montserrat Semi-Bold"/>
              </a:rPr>
              <a:t>proactive approach in addressing the challenges and opportunities </a:t>
            </a:r>
            <a:r>
              <a:rPr lang="en-GB" dirty="0">
                <a:ea typeface="Montserrat Semi-Bold"/>
                <a:cs typeface="Montserrat Semi-Bold"/>
                <a:sym typeface="Montserrat Semi-Bold"/>
              </a:rPr>
              <a:t>as outlined in Europe’s evolving economic landscape. </a:t>
            </a:r>
          </a:p>
          <a:p>
            <a:pPr marL="285750" indent="-285750">
              <a:lnSpc>
                <a:spcPct val="150000"/>
              </a:lnSpc>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BAD8D2D2-8680-FB10-4035-71B0E31A9B56}"/>
              </a:ext>
            </a:extLst>
          </p:cNvPr>
          <p:cNvSpPr txBox="1"/>
          <p:nvPr/>
        </p:nvSpPr>
        <p:spPr>
          <a:xfrm>
            <a:off x="604587" y="361767"/>
            <a:ext cx="6093994" cy="1015663"/>
          </a:xfrm>
          <a:prstGeom prst="rect">
            <a:avLst/>
          </a:prstGeom>
          <a:noFill/>
        </p:spPr>
        <p:txBody>
          <a:bodyPr wrap="square">
            <a:spAutoFit/>
          </a:bodyPr>
          <a:lstStyle/>
          <a:p>
            <a:r>
              <a:rPr lang="en-GB" sz="6000" b="1" dirty="0">
                <a:solidFill>
                  <a:schemeClr val="accent5">
                    <a:lumMod val="50000"/>
                  </a:schemeClr>
                </a:solidFill>
                <a:latin typeface="Avenir Bold" panose="020B0604020202020204" charset="0"/>
              </a:rPr>
              <a:t>The deliverables </a:t>
            </a:r>
          </a:p>
        </p:txBody>
      </p:sp>
      <p:sp>
        <p:nvSpPr>
          <p:cNvPr id="4" name="TextBox 3">
            <a:extLst>
              <a:ext uri="{FF2B5EF4-FFF2-40B4-BE49-F238E27FC236}">
                <a16:creationId xmlns:a16="http://schemas.microsoft.com/office/drawing/2014/main" id="{6A0A7D9A-BA2D-41F0-4309-D0D6A083AD20}"/>
              </a:ext>
            </a:extLst>
          </p:cNvPr>
          <p:cNvSpPr txBox="1"/>
          <p:nvPr/>
        </p:nvSpPr>
        <p:spPr>
          <a:xfrm>
            <a:off x="239697" y="6454066"/>
            <a:ext cx="656948" cy="261610"/>
          </a:xfrm>
          <a:prstGeom prst="rect">
            <a:avLst/>
          </a:prstGeom>
          <a:noFill/>
        </p:spPr>
        <p:txBody>
          <a:bodyPr wrap="square" rtlCol="0">
            <a:spAutoFit/>
          </a:bodyPr>
          <a:lstStyle/>
          <a:p>
            <a:r>
              <a:rPr lang="en-US" sz="1100" dirty="0"/>
              <a:t>9</a:t>
            </a:r>
            <a:endParaRPr lang="en-GB" sz="1100" dirty="0"/>
          </a:p>
        </p:txBody>
      </p:sp>
    </p:spTree>
    <p:extLst>
      <p:ext uri="{BB962C8B-B14F-4D97-AF65-F5344CB8AC3E}">
        <p14:creationId xmlns:p14="http://schemas.microsoft.com/office/powerpoint/2010/main" val="320412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3AF51-4F0A-951A-1E3A-52273ECB5C0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464A28-F09A-27BA-6987-0537D234CF8D}"/>
              </a:ext>
            </a:extLst>
          </p:cNvPr>
          <p:cNvSpPr txBox="1"/>
          <p:nvPr/>
        </p:nvSpPr>
        <p:spPr>
          <a:xfrm>
            <a:off x="889000" y="488788"/>
            <a:ext cx="6096000" cy="1103379"/>
          </a:xfrm>
          <a:prstGeom prst="rect">
            <a:avLst/>
          </a:prstGeom>
          <a:noFill/>
        </p:spPr>
        <p:txBody>
          <a:bodyPr wrap="square">
            <a:spAutoFit/>
          </a:bodyPr>
          <a:lstStyle/>
          <a:p>
            <a:pPr algn="l">
              <a:lnSpc>
                <a:spcPts val="8400"/>
              </a:lnSpc>
              <a:spcBef>
                <a:spcPct val="0"/>
              </a:spcBef>
            </a:pPr>
            <a:r>
              <a:rPr lang="en-GB" sz="6000" b="1" dirty="0">
                <a:solidFill>
                  <a:srgbClr val="387B9F"/>
                </a:solidFill>
                <a:latin typeface="Avenir" panose="020B0604020202020204" charset="0"/>
              </a:rPr>
              <a:t>EMCS Advisory</a:t>
            </a:r>
            <a:endParaRPr lang="en-US" sz="6000" b="1" dirty="0">
              <a:solidFill>
                <a:srgbClr val="387B9F"/>
              </a:solidFill>
              <a:latin typeface="Avenir" panose="020B0604020202020204" charset="0"/>
              <a:ea typeface="Avenir Bold"/>
              <a:cs typeface="Avenir Bold"/>
              <a:sym typeface="Avenir Bold"/>
            </a:endParaRPr>
          </a:p>
        </p:txBody>
      </p:sp>
      <p:sp>
        <p:nvSpPr>
          <p:cNvPr id="8" name="TextBox 19">
            <a:extLst>
              <a:ext uri="{FF2B5EF4-FFF2-40B4-BE49-F238E27FC236}">
                <a16:creationId xmlns:a16="http://schemas.microsoft.com/office/drawing/2014/main" id="{79D9FAEB-DA63-0B0C-C3F7-E438F34C65D3}"/>
              </a:ext>
            </a:extLst>
          </p:cNvPr>
          <p:cNvSpPr txBox="1"/>
          <p:nvPr/>
        </p:nvSpPr>
        <p:spPr>
          <a:xfrm>
            <a:off x="948267" y="1761083"/>
            <a:ext cx="5824230" cy="853380"/>
          </a:xfrm>
          <a:prstGeom prst="rect">
            <a:avLst/>
          </a:prstGeom>
          <a:solidFill>
            <a:srgbClr val="387B9F"/>
          </a:solidFill>
        </p:spPr>
        <p:txBody>
          <a:bodyPr lIns="50800" tIns="50800" rIns="50800" bIns="50800" rtlCol="0" anchor="ctr"/>
          <a:lstStyle/>
          <a:p>
            <a:r>
              <a:rPr lang="en-GB" sz="1800" b="1" dirty="0">
                <a:solidFill>
                  <a:schemeClr val="bg1"/>
                </a:solidFill>
                <a:latin typeface="Avenir" panose="020B0604020202020204" charset="0"/>
              </a:rPr>
              <a:t>  with compliments </a:t>
            </a:r>
          </a:p>
        </p:txBody>
      </p:sp>
      <p:sp>
        <p:nvSpPr>
          <p:cNvPr id="2" name="TextBox 1">
            <a:extLst>
              <a:ext uri="{FF2B5EF4-FFF2-40B4-BE49-F238E27FC236}">
                <a16:creationId xmlns:a16="http://schemas.microsoft.com/office/drawing/2014/main" id="{3DE90858-998B-99B8-C6D0-E39F841E882C}"/>
              </a:ext>
            </a:extLst>
          </p:cNvPr>
          <p:cNvSpPr txBox="1"/>
          <p:nvPr/>
        </p:nvSpPr>
        <p:spPr>
          <a:xfrm>
            <a:off x="948267" y="2918050"/>
            <a:ext cx="3502369" cy="2846933"/>
          </a:xfrm>
          <a:prstGeom prst="rect">
            <a:avLst/>
          </a:prstGeom>
          <a:noFill/>
        </p:spPr>
        <p:txBody>
          <a:bodyPr wrap="none" rtlCol="0">
            <a:spAutoFit/>
          </a:bodyPr>
          <a:lstStyle/>
          <a:p>
            <a:pPr>
              <a:spcAft>
                <a:spcPts val="600"/>
              </a:spcAft>
            </a:pPr>
            <a:r>
              <a:rPr lang="en-GB" dirty="0"/>
              <a:t>Centris Business Gateway II, Level 4</a:t>
            </a:r>
            <a:endParaRPr lang="en-MT" dirty="0"/>
          </a:p>
          <a:p>
            <a:pPr>
              <a:spcAft>
                <a:spcPts val="600"/>
              </a:spcAft>
            </a:pPr>
            <a:r>
              <a:rPr lang="en-GB" dirty="0"/>
              <a:t>Triq is-Salib tal-Imriehel Zone 3</a:t>
            </a:r>
            <a:endParaRPr lang="en-MT" dirty="0"/>
          </a:p>
          <a:p>
            <a:pPr>
              <a:spcAft>
                <a:spcPts val="600"/>
              </a:spcAft>
            </a:pPr>
            <a:r>
              <a:rPr lang="en-GB" dirty="0"/>
              <a:t>Central Business District</a:t>
            </a:r>
            <a:endParaRPr lang="en-MT" dirty="0"/>
          </a:p>
          <a:p>
            <a:pPr>
              <a:spcAft>
                <a:spcPts val="600"/>
              </a:spcAft>
            </a:pPr>
            <a:r>
              <a:rPr lang="en-GB" dirty="0"/>
              <a:t>Birkirkara, CBD3020, Malta</a:t>
            </a:r>
            <a:endParaRPr lang="en-MT" dirty="0"/>
          </a:p>
          <a:p>
            <a:pPr>
              <a:spcAft>
                <a:spcPts val="600"/>
              </a:spcAft>
            </a:pPr>
            <a:endParaRPr lang="en-MT" dirty="0"/>
          </a:p>
          <a:p>
            <a:pPr>
              <a:spcAft>
                <a:spcPts val="600"/>
              </a:spcAft>
            </a:pPr>
            <a:r>
              <a:rPr lang="en-GB" dirty="0">
                <a:solidFill>
                  <a:srgbClr val="567789"/>
                </a:solidFill>
              </a:rPr>
              <a:t>T</a:t>
            </a:r>
            <a:r>
              <a:rPr lang="en-GB" dirty="0"/>
              <a:t> +356 2777 2777</a:t>
            </a:r>
          </a:p>
          <a:p>
            <a:pPr>
              <a:spcAft>
                <a:spcPts val="600"/>
              </a:spcAft>
            </a:pPr>
            <a:r>
              <a:rPr lang="en-GB" dirty="0">
                <a:solidFill>
                  <a:srgbClr val="567789"/>
                </a:solidFill>
              </a:rPr>
              <a:t>E</a:t>
            </a:r>
            <a:r>
              <a:rPr lang="en-GB" dirty="0"/>
              <a:t> </a:t>
            </a:r>
            <a:r>
              <a:rPr lang="en-GB" dirty="0">
                <a:hlinkClick r:id="rId2">
                  <a:extLst>
                    <a:ext uri="{A12FA001-AC4F-418D-AE19-62706E023703}">
                      <ahyp:hlinkClr xmlns:ahyp="http://schemas.microsoft.com/office/drawing/2018/hyperlinkcolor" val="tx"/>
                    </a:ext>
                  </a:extLst>
                </a:hlinkClick>
              </a:rPr>
              <a:t>info@emcs.com.mt</a:t>
            </a:r>
            <a:endParaRPr lang="en-GB" dirty="0"/>
          </a:p>
          <a:p>
            <a:pPr>
              <a:spcAft>
                <a:spcPts val="600"/>
              </a:spcAft>
            </a:pPr>
            <a:r>
              <a:rPr lang="en-GB" dirty="0">
                <a:solidFill>
                  <a:srgbClr val="567789"/>
                </a:solidFill>
              </a:rPr>
              <a:t>W</a:t>
            </a:r>
            <a:r>
              <a:rPr lang="en-GB" dirty="0"/>
              <a:t> www.emcs.com.mt</a:t>
            </a:r>
            <a:endParaRPr lang="en-MT" sz="1100" dirty="0">
              <a:latin typeface="Avenir Next LT Pro" panose="020B0504020202020204" pitchFamily="34" charset="0"/>
            </a:endParaRPr>
          </a:p>
        </p:txBody>
      </p:sp>
      <p:sp>
        <p:nvSpPr>
          <p:cNvPr id="4" name="TextBox 3">
            <a:extLst>
              <a:ext uri="{FF2B5EF4-FFF2-40B4-BE49-F238E27FC236}">
                <a16:creationId xmlns:a16="http://schemas.microsoft.com/office/drawing/2014/main" id="{812E5B98-6D72-0F30-9729-B9D6E96219F1}"/>
              </a:ext>
            </a:extLst>
          </p:cNvPr>
          <p:cNvSpPr txBox="1"/>
          <p:nvPr/>
        </p:nvSpPr>
        <p:spPr>
          <a:xfrm>
            <a:off x="239697" y="6454066"/>
            <a:ext cx="656948" cy="261610"/>
          </a:xfrm>
          <a:prstGeom prst="rect">
            <a:avLst/>
          </a:prstGeom>
          <a:noFill/>
        </p:spPr>
        <p:txBody>
          <a:bodyPr wrap="square" rtlCol="0">
            <a:spAutoFit/>
          </a:bodyPr>
          <a:lstStyle/>
          <a:p>
            <a:r>
              <a:rPr lang="en-US" sz="1100" dirty="0"/>
              <a:t>10</a:t>
            </a:r>
            <a:endParaRPr lang="en-GB" sz="1100" dirty="0"/>
          </a:p>
        </p:txBody>
      </p:sp>
    </p:spTree>
    <p:extLst>
      <p:ext uri="{BB962C8B-B14F-4D97-AF65-F5344CB8AC3E}">
        <p14:creationId xmlns:p14="http://schemas.microsoft.com/office/powerpoint/2010/main" val="387513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723B-F723-91E9-8135-62BA9CB4E1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998429-56EF-1920-3B4D-081788A47B83}"/>
              </a:ext>
            </a:extLst>
          </p:cNvPr>
          <p:cNvSpPr txBox="1"/>
          <p:nvPr/>
        </p:nvSpPr>
        <p:spPr>
          <a:xfrm>
            <a:off x="541858" y="847869"/>
            <a:ext cx="11353809" cy="5843651"/>
          </a:xfrm>
          <a:prstGeom prst="rect">
            <a:avLst/>
          </a:prstGeom>
          <a:noFill/>
        </p:spPr>
        <p:txBody>
          <a:bodyPr wrap="square" rtlCol="0">
            <a:spAutoFit/>
          </a:bodyPr>
          <a:lstStyle/>
          <a:p>
            <a:r>
              <a:rPr lang="en-GB" sz="1600" dirty="0">
                <a:solidFill>
                  <a:srgbClr val="000000"/>
                </a:solidFill>
              </a:rPr>
              <a:t>EMCS Advisory has a long experience in performing various Economic Analysis. EMCS (Economic Management Consultancy Services) was born primarily at being the first Economic Advisory firm in Malta. We are proud to have maintained Economic Advisory as a central part of our offering for the past 40 years. EMCS Advisory has a dedicated team of economists and consultants to ensure that the most accurate results are obtained for the client. </a:t>
            </a:r>
          </a:p>
          <a:p>
            <a:endParaRPr lang="en-GB" dirty="0">
              <a:solidFill>
                <a:srgbClr val="000000"/>
              </a:solidFill>
              <a:latin typeface="Avenir Bold" panose="020B0604020202020204"/>
            </a:endParaRPr>
          </a:p>
          <a:p>
            <a:r>
              <a:rPr lang="en-GB" sz="4000" b="1" dirty="0">
                <a:solidFill>
                  <a:schemeClr val="accent5">
                    <a:lumMod val="50000"/>
                  </a:schemeClr>
                </a:solidFill>
                <a:latin typeface="Avenir Bold" panose="020B0604020202020204" charset="0"/>
              </a:rPr>
              <a:t>EMCS Consultants</a:t>
            </a:r>
          </a:p>
          <a:p>
            <a:endParaRPr lang="en-GB" sz="1600" dirty="0">
              <a:solidFill>
                <a:srgbClr val="000000"/>
              </a:solidFill>
            </a:endParaRPr>
          </a:p>
          <a:p>
            <a:pPr algn="just">
              <a:lnSpc>
                <a:spcPct val="115000"/>
              </a:lnSpc>
              <a:spcAft>
                <a:spcPts val="1100"/>
              </a:spcAft>
            </a:pPr>
            <a:r>
              <a:rPr lang="en-GB" sz="1200" dirty="0">
                <a:latin typeface="Avenir Bold" panose="020B0604020202020204"/>
                <a:cs typeface="Arial" panose="020B0604020202020204" pitchFamily="34" charset="0"/>
              </a:rPr>
              <a:t>STEFANO MALLIA</a:t>
            </a:r>
          </a:p>
          <a:p>
            <a:pPr algn="just">
              <a:lnSpc>
                <a:spcPct val="115000"/>
              </a:lnSpc>
              <a:spcAft>
                <a:spcPts val="1100"/>
              </a:spcAft>
            </a:pPr>
            <a:r>
              <a:rPr lang="en-GB" sz="1200" dirty="0">
                <a:latin typeface="Avenir Bold" panose="020B0604020202020204"/>
                <a:cs typeface="Arial" panose="020B0604020202020204" pitchFamily="34" charset="0"/>
              </a:rPr>
              <a:t>Partner – Advisory Services  </a:t>
            </a:r>
          </a:p>
          <a:p>
            <a:pPr algn="just">
              <a:lnSpc>
                <a:spcPct val="115000"/>
              </a:lnSpc>
              <a:spcAft>
                <a:spcPts val="1100"/>
              </a:spcAft>
            </a:pPr>
            <a:r>
              <a:rPr lang="en-GB" sz="1200" dirty="0">
                <a:latin typeface="Avenir Bold" panose="020B0604020202020204"/>
                <a:cs typeface="Arial" panose="020B0604020202020204" pitchFamily="34" charset="0"/>
                <a:hlinkClick r:id="rId3">
                  <a:extLst>
                    <a:ext uri="{A12FA001-AC4F-418D-AE19-62706E023703}">
                      <ahyp:hlinkClr xmlns:ahyp="http://schemas.microsoft.com/office/drawing/2018/hyperlinkcolor" val="tx"/>
                    </a:ext>
                  </a:extLst>
                </a:hlinkClick>
              </a:rPr>
              <a:t>stefano.mallia@emcs.com.mt</a:t>
            </a:r>
            <a:endParaRPr lang="en-GB" sz="1200" dirty="0">
              <a:latin typeface="Avenir Bold" panose="020B0604020202020204"/>
              <a:cs typeface="Arial" panose="020B0604020202020204" pitchFamily="34" charset="0"/>
            </a:endParaRPr>
          </a:p>
          <a:p>
            <a:pPr algn="just">
              <a:lnSpc>
                <a:spcPct val="115000"/>
              </a:lnSpc>
              <a:spcAft>
                <a:spcPts val="1100"/>
              </a:spcAft>
            </a:pPr>
            <a:endParaRPr lang="en-GB" sz="1200" b="1" dirty="0">
              <a:solidFill>
                <a:schemeClr val="accent5">
                  <a:lumMod val="50000"/>
                </a:schemeClr>
              </a:solidFill>
              <a:latin typeface="Avenir Bold" panose="020B0604020202020204" charset="0"/>
            </a:endParaRPr>
          </a:p>
          <a:p>
            <a:pPr algn="just">
              <a:lnSpc>
                <a:spcPct val="115000"/>
              </a:lnSpc>
              <a:spcAft>
                <a:spcPts val="1100"/>
              </a:spcAft>
            </a:pPr>
            <a:endParaRPr lang="en-GB" sz="1200" dirty="0">
              <a:latin typeface="Avenir Bold" panose="020B0604020202020204"/>
              <a:cs typeface="Arial" panose="020B0604020202020204" pitchFamily="34" charset="0"/>
            </a:endParaRPr>
          </a:p>
          <a:p>
            <a:pPr algn="just">
              <a:lnSpc>
                <a:spcPct val="115000"/>
              </a:lnSpc>
              <a:spcAft>
                <a:spcPts val="1100"/>
              </a:spcAft>
            </a:pPr>
            <a:r>
              <a:rPr lang="en-GB" sz="1200" dirty="0">
                <a:latin typeface="Avenir Bold" panose="020B0604020202020204"/>
                <a:cs typeface="Arial" panose="020B0604020202020204" pitchFamily="34" charset="0"/>
              </a:rPr>
              <a:t>KURT MUSCAT</a:t>
            </a:r>
          </a:p>
          <a:p>
            <a:pPr algn="just">
              <a:lnSpc>
                <a:spcPct val="115000"/>
              </a:lnSpc>
              <a:spcAft>
                <a:spcPts val="1100"/>
              </a:spcAft>
            </a:pPr>
            <a:r>
              <a:rPr lang="en-GB" sz="1200" dirty="0">
                <a:latin typeface="Avenir Bold" panose="020B0604020202020204"/>
                <a:cs typeface="Arial" panose="020B0604020202020204" pitchFamily="34" charset="0"/>
              </a:rPr>
              <a:t>Assistant Manager – Advisory Services </a:t>
            </a:r>
          </a:p>
          <a:p>
            <a:pPr algn="just">
              <a:lnSpc>
                <a:spcPct val="115000"/>
              </a:lnSpc>
              <a:spcAft>
                <a:spcPts val="1100"/>
              </a:spcAft>
            </a:pPr>
            <a:r>
              <a:rPr lang="en-US" sz="1200" dirty="0">
                <a:latin typeface="Avenir Bold" panose="020B0604020202020204"/>
                <a:cs typeface="Arial" panose="020B0604020202020204" pitchFamily="34" charset="0"/>
                <a:hlinkClick r:id="rId4">
                  <a:extLst>
                    <a:ext uri="{A12FA001-AC4F-418D-AE19-62706E023703}">
                      <ahyp:hlinkClr xmlns:ahyp="http://schemas.microsoft.com/office/drawing/2018/hyperlinkcolor" val="tx"/>
                    </a:ext>
                  </a:extLst>
                </a:hlinkClick>
              </a:rPr>
              <a:t>kurt.muscat@emcs.com.mt</a:t>
            </a:r>
            <a:endParaRPr lang="en-GB" sz="1200" dirty="0">
              <a:latin typeface="Avenir Bold" panose="020B0604020202020204"/>
              <a:cs typeface="Arial" panose="020B0604020202020204" pitchFamily="34" charset="0"/>
            </a:endParaRPr>
          </a:p>
          <a:p>
            <a:endParaRPr lang="en-GB" sz="4400" b="1" dirty="0">
              <a:solidFill>
                <a:schemeClr val="accent5">
                  <a:lumMod val="50000"/>
                </a:schemeClr>
              </a:solidFill>
              <a:latin typeface="Avenir Bold" panose="020B0604020202020204" charset="0"/>
            </a:endParaRPr>
          </a:p>
        </p:txBody>
      </p:sp>
      <p:sp>
        <p:nvSpPr>
          <p:cNvPr id="4" name="TextBox 3">
            <a:extLst>
              <a:ext uri="{FF2B5EF4-FFF2-40B4-BE49-F238E27FC236}">
                <a16:creationId xmlns:a16="http://schemas.microsoft.com/office/drawing/2014/main" id="{1B04285D-074B-5C6D-4981-5BFB4307929A}"/>
              </a:ext>
            </a:extLst>
          </p:cNvPr>
          <p:cNvSpPr txBox="1"/>
          <p:nvPr/>
        </p:nvSpPr>
        <p:spPr>
          <a:xfrm>
            <a:off x="541858" y="1"/>
            <a:ext cx="5850475" cy="923330"/>
          </a:xfrm>
          <a:prstGeom prst="rect">
            <a:avLst/>
          </a:prstGeom>
          <a:noFill/>
        </p:spPr>
        <p:txBody>
          <a:bodyPr wrap="square">
            <a:spAutoFit/>
          </a:bodyPr>
          <a:lstStyle/>
          <a:p>
            <a:r>
              <a:rPr lang="en-US" sz="5400" b="1" dirty="0">
                <a:solidFill>
                  <a:schemeClr val="accent5">
                    <a:lumMod val="50000"/>
                  </a:schemeClr>
                </a:solidFill>
                <a:latin typeface="Avenir Bold" panose="020B0604020202020204" charset="0"/>
              </a:rPr>
              <a:t>About EMCS</a:t>
            </a:r>
            <a:endParaRPr lang="en-GB" sz="5400" b="1" dirty="0">
              <a:solidFill>
                <a:schemeClr val="accent5">
                  <a:lumMod val="50000"/>
                </a:schemeClr>
              </a:solidFill>
              <a:latin typeface="Avenir Bold" panose="020B0604020202020204" charset="0"/>
            </a:endParaRPr>
          </a:p>
        </p:txBody>
      </p:sp>
      <p:pic>
        <p:nvPicPr>
          <p:cNvPr id="3" name="Picture 2" descr="A person smiling at the camera&#10;&#10;Description automatically generated">
            <a:extLst>
              <a:ext uri="{FF2B5EF4-FFF2-40B4-BE49-F238E27FC236}">
                <a16:creationId xmlns:a16="http://schemas.microsoft.com/office/drawing/2014/main" id="{F7524BC8-5357-67B4-F31F-FA8CFE33FD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029" r="11179"/>
          <a:stretch/>
        </p:blipFill>
        <p:spPr bwMode="auto">
          <a:xfrm>
            <a:off x="3085744" y="2720657"/>
            <a:ext cx="2153920" cy="1619885"/>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76C8C77-EF59-38C0-006E-240959106254}"/>
              </a:ext>
            </a:extLst>
          </p:cNvPr>
          <p:cNvSpPr txBox="1"/>
          <p:nvPr/>
        </p:nvSpPr>
        <p:spPr>
          <a:xfrm>
            <a:off x="5765817" y="2969953"/>
            <a:ext cx="3607158" cy="1429622"/>
          </a:xfrm>
          <a:prstGeom prst="rect">
            <a:avLst/>
          </a:prstGeom>
          <a:noFill/>
        </p:spPr>
        <p:txBody>
          <a:bodyPr wrap="square" rtlCol="0">
            <a:spAutoFit/>
          </a:bodyPr>
          <a:lstStyle/>
          <a:p>
            <a:pPr algn="just">
              <a:lnSpc>
                <a:spcPct val="115000"/>
              </a:lnSpc>
              <a:spcAft>
                <a:spcPts val="1100"/>
              </a:spcAft>
            </a:pPr>
            <a:r>
              <a:rPr lang="en-GB" sz="1200" dirty="0">
                <a:latin typeface="Avenir Bold" panose="020B0604020202020204"/>
                <a:cs typeface="Arial" panose="020B0604020202020204" pitchFamily="34" charset="0"/>
              </a:rPr>
              <a:t>SILVAN MIFSUD</a:t>
            </a:r>
          </a:p>
          <a:p>
            <a:pPr algn="just">
              <a:lnSpc>
                <a:spcPct val="115000"/>
              </a:lnSpc>
              <a:spcAft>
                <a:spcPts val="1100"/>
              </a:spcAft>
            </a:pPr>
            <a:r>
              <a:rPr lang="en-GB" sz="1200" dirty="0">
                <a:latin typeface="Avenir Bold" panose="020B0604020202020204"/>
                <a:cs typeface="Arial" panose="020B0604020202020204" pitchFamily="34" charset="0"/>
              </a:rPr>
              <a:t>Director – Advisory Services  </a:t>
            </a:r>
          </a:p>
          <a:p>
            <a:pPr algn="just">
              <a:lnSpc>
                <a:spcPct val="115000"/>
              </a:lnSpc>
              <a:spcAft>
                <a:spcPts val="1100"/>
              </a:spcAft>
            </a:pPr>
            <a:r>
              <a:rPr lang="en-GB" sz="1200" dirty="0">
                <a:latin typeface="Avenir Bold" panose="020B0604020202020204"/>
                <a:cs typeface="Arial" panose="020B0604020202020204" pitchFamily="34" charset="0"/>
                <a:hlinkClick r:id="rId6">
                  <a:extLst>
                    <a:ext uri="{A12FA001-AC4F-418D-AE19-62706E023703}">
                      <ahyp:hlinkClr xmlns:ahyp="http://schemas.microsoft.com/office/drawing/2018/hyperlinkcolor" val="tx"/>
                    </a:ext>
                  </a:extLst>
                </a:hlinkClick>
              </a:rPr>
              <a:t>silvan.mifsud@emcs.com.mt</a:t>
            </a:r>
            <a:endParaRPr lang="en-GB" sz="1200" dirty="0">
              <a:latin typeface="Avenir Bold" panose="020B0604020202020204"/>
              <a:cs typeface="Arial" panose="020B0604020202020204" pitchFamily="34" charset="0"/>
            </a:endParaRPr>
          </a:p>
          <a:p>
            <a:endParaRPr lang="en-GB" dirty="0"/>
          </a:p>
        </p:txBody>
      </p:sp>
      <p:pic>
        <p:nvPicPr>
          <p:cNvPr id="7" name="Picture 6" descr="A person in a suit&#10;&#10;Description automatically generated">
            <a:extLst>
              <a:ext uri="{FF2B5EF4-FFF2-40B4-BE49-F238E27FC236}">
                <a16:creationId xmlns:a16="http://schemas.microsoft.com/office/drawing/2014/main" id="{7EA42C69-2391-05E2-7F72-764E9822356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450" r="11539"/>
          <a:stretch/>
        </p:blipFill>
        <p:spPr bwMode="auto">
          <a:xfrm>
            <a:off x="8129798" y="2720657"/>
            <a:ext cx="2159635" cy="1619885"/>
          </a:xfrm>
          <a:prstGeom prst="rect">
            <a:avLst/>
          </a:prstGeom>
          <a:noFill/>
          <a:ln>
            <a:noFill/>
          </a:ln>
          <a:extLst>
            <a:ext uri="{53640926-AAD7-44D8-BBD7-CCE9431645EC}">
              <a14:shadowObscured xmlns:a14="http://schemas.microsoft.com/office/drawing/2010/main"/>
            </a:ext>
          </a:extLst>
        </p:spPr>
      </p:pic>
      <p:pic>
        <p:nvPicPr>
          <p:cNvPr id="8" name="Picture 7" descr="A person in a suit and tie&#10;&#10;Description automatically generated">
            <a:extLst>
              <a:ext uri="{FF2B5EF4-FFF2-40B4-BE49-F238E27FC236}">
                <a16:creationId xmlns:a16="http://schemas.microsoft.com/office/drawing/2014/main" id="{683A1CE5-43C0-DE84-BD01-155612DC67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077" t="4032" r="13101" b="3905"/>
          <a:stretch/>
        </p:blipFill>
        <p:spPr bwMode="auto">
          <a:xfrm>
            <a:off x="3079766" y="4580708"/>
            <a:ext cx="2159636" cy="155716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6F287D0-96A3-5E68-8851-2B3DB270DE2A}"/>
              </a:ext>
            </a:extLst>
          </p:cNvPr>
          <p:cNvSpPr txBox="1"/>
          <p:nvPr/>
        </p:nvSpPr>
        <p:spPr>
          <a:xfrm>
            <a:off x="5765817" y="4713082"/>
            <a:ext cx="3607158" cy="1429622"/>
          </a:xfrm>
          <a:prstGeom prst="rect">
            <a:avLst/>
          </a:prstGeom>
          <a:noFill/>
        </p:spPr>
        <p:txBody>
          <a:bodyPr wrap="square" rtlCol="0">
            <a:spAutoFit/>
          </a:bodyPr>
          <a:lstStyle/>
          <a:p>
            <a:pPr algn="just">
              <a:lnSpc>
                <a:spcPct val="115000"/>
              </a:lnSpc>
              <a:spcAft>
                <a:spcPts val="1100"/>
              </a:spcAft>
            </a:pPr>
            <a:r>
              <a:rPr lang="en-GB" sz="1200" dirty="0">
                <a:latin typeface="Avenir Bold" panose="020B0604020202020204"/>
                <a:cs typeface="Arial" panose="020B0604020202020204" pitchFamily="34" charset="0"/>
              </a:rPr>
              <a:t>DIANE CILIA</a:t>
            </a:r>
          </a:p>
          <a:p>
            <a:pPr algn="just">
              <a:lnSpc>
                <a:spcPct val="115000"/>
              </a:lnSpc>
              <a:spcAft>
                <a:spcPts val="1100"/>
              </a:spcAft>
            </a:pPr>
            <a:r>
              <a:rPr lang="en-GB" sz="1200" dirty="0">
                <a:latin typeface="Avenir Bold" panose="020B0604020202020204"/>
                <a:cs typeface="Arial" panose="020B0604020202020204" pitchFamily="34" charset="0"/>
              </a:rPr>
              <a:t>Lead Associate – Advisory Services </a:t>
            </a:r>
          </a:p>
          <a:p>
            <a:pPr algn="just">
              <a:lnSpc>
                <a:spcPct val="115000"/>
              </a:lnSpc>
              <a:spcAft>
                <a:spcPts val="1100"/>
              </a:spcAft>
            </a:pPr>
            <a:r>
              <a:rPr lang="en-US" sz="1200" dirty="0">
                <a:latin typeface="Avenir Bold" panose="020B0604020202020204"/>
                <a:cs typeface="Arial" panose="020B0604020202020204" pitchFamily="34" charset="0"/>
                <a:hlinkClick r:id="rId9">
                  <a:extLst>
                    <a:ext uri="{A12FA001-AC4F-418D-AE19-62706E023703}">
                      <ahyp:hlinkClr xmlns:ahyp="http://schemas.microsoft.com/office/drawing/2018/hyperlinkcolor" val="tx"/>
                    </a:ext>
                  </a:extLst>
                </a:hlinkClick>
              </a:rPr>
              <a:t>diane.cilia@emcs.com.mt</a:t>
            </a:r>
            <a:endParaRPr lang="en-GB" sz="1200" dirty="0">
              <a:latin typeface="Avenir Bold" panose="020B0604020202020204"/>
              <a:cs typeface="Arial" panose="020B0604020202020204" pitchFamily="34" charset="0"/>
            </a:endParaRPr>
          </a:p>
          <a:p>
            <a:endParaRPr lang="en-GB" dirty="0"/>
          </a:p>
        </p:txBody>
      </p:sp>
      <p:pic>
        <p:nvPicPr>
          <p:cNvPr id="11" name="Picture 10" descr="A person with long red hair&#10;&#10;Description automatically generated">
            <a:extLst>
              <a:ext uri="{FF2B5EF4-FFF2-40B4-BE49-F238E27FC236}">
                <a16:creationId xmlns:a16="http://schemas.microsoft.com/office/drawing/2014/main" id="{65E87364-FF1B-9B79-CF33-7E9514CA748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527" t="4079" r="13884"/>
          <a:stretch/>
        </p:blipFill>
        <p:spPr bwMode="auto">
          <a:xfrm>
            <a:off x="8129799" y="4616401"/>
            <a:ext cx="2159635" cy="1521467"/>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3B623F78-ED11-6DDE-8B2E-48704B5F54A6}"/>
              </a:ext>
            </a:extLst>
          </p:cNvPr>
          <p:cNvSpPr txBox="1"/>
          <p:nvPr/>
        </p:nvSpPr>
        <p:spPr>
          <a:xfrm>
            <a:off x="239697" y="6454066"/>
            <a:ext cx="656948" cy="261610"/>
          </a:xfrm>
          <a:prstGeom prst="rect">
            <a:avLst/>
          </a:prstGeom>
          <a:noFill/>
        </p:spPr>
        <p:txBody>
          <a:bodyPr wrap="square" rtlCol="0">
            <a:spAutoFit/>
          </a:bodyPr>
          <a:lstStyle/>
          <a:p>
            <a:r>
              <a:rPr lang="en-US" sz="1100" dirty="0"/>
              <a:t>1</a:t>
            </a:r>
            <a:endParaRPr lang="en-GB" sz="1100" dirty="0"/>
          </a:p>
        </p:txBody>
      </p:sp>
    </p:spTree>
    <p:extLst>
      <p:ext uri="{BB962C8B-B14F-4D97-AF65-F5344CB8AC3E}">
        <p14:creationId xmlns:p14="http://schemas.microsoft.com/office/powerpoint/2010/main" val="199621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1F4128-EE4A-2AFF-8943-2118CD6A0F97}"/>
              </a:ext>
            </a:extLst>
          </p:cNvPr>
          <p:cNvSpPr txBox="1"/>
          <p:nvPr/>
        </p:nvSpPr>
        <p:spPr>
          <a:xfrm>
            <a:off x="725039" y="1302136"/>
            <a:ext cx="10617219"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0" i="0" dirty="0">
                <a:solidFill>
                  <a:srgbClr val="000000"/>
                </a:solidFill>
                <a:effectLst/>
              </a:rPr>
              <a:t>Investigate and analyse the </a:t>
            </a:r>
            <a:r>
              <a:rPr lang="en-US" b="1" i="0" dirty="0">
                <a:solidFill>
                  <a:srgbClr val="000000"/>
                </a:solidFill>
                <a:effectLst/>
              </a:rPr>
              <a:t>Draghi report on the Future of European Competitiveness &amp; provide an input analysis towards Malta’s new economic vision</a:t>
            </a:r>
            <a:r>
              <a:rPr lang="en-US" b="0" i="0" dirty="0">
                <a:solidFill>
                  <a:srgbClr val="000000"/>
                </a:solidFill>
                <a:effectLst/>
              </a:rPr>
              <a:t>. </a:t>
            </a:r>
          </a:p>
          <a:p>
            <a:pPr marL="285750" indent="-285750">
              <a:lnSpc>
                <a:spcPct val="150000"/>
              </a:lnSpc>
              <a:buFont typeface="Arial" panose="020B0604020202020204" pitchFamily="34" charset="0"/>
              <a:buChar char="•"/>
            </a:pPr>
            <a:r>
              <a:rPr lang="en-US" dirty="0">
                <a:solidFill>
                  <a:srgbClr val="000000"/>
                </a:solidFill>
              </a:rPr>
              <a:t>EMCS will provide MCESD members with a comprehensive overview of the Draghi report, which was issued on the 9</a:t>
            </a:r>
            <a:r>
              <a:rPr lang="en-US" baseline="30000" dirty="0">
                <a:solidFill>
                  <a:srgbClr val="000000"/>
                </a:solidFill>
              </a:rPr>
              <a:t>th</a:t>
            </a:r>
            <a:r>
              <a:rPr lang="en-US" dirty="0">
                <a:solidFill>
                  <a:srgbClr val="000000"/>
                </a:solidFill>
              </a:rPr>
              <a:t> of September 2024</a:t>
            </a:r>
            <a:r>
              <a:rPr lang="en-US">
                <a:solidFill>
                  <a:srgbClr val="000000"/>
                </a:solidFill>
              </a:rPr>
              <a:t>.  </a:t>
            </a:r>
            <a:endParaRPr lang="en-US" dirty="0">
              <a:solidFill>
                <a:srgbClr val="000000"/>
              </a:solidFill>
            </a:endParaRPr>
          </a:p>
          <a:p>
            <a:pPr marL="285750" indent="-285750">
              <a:lnSpc>
                <a:spcPct val="150000"/>
              </a:lnSpc>
              <a:buFont typeface="Arial" panose="020B0604020202020204" pitchFamily="34" charset="0"/>
              <a:buChar char="•"/>
            </a:pPr>
            <a:r>
              <a:rPr lang="en-GB" b="0" i="0" dirty="0">
                <a:solidFill>
                  <a:srgbClr val="000000"/>
                </a:solidFill>
                <a:effectLst/>
              </a:rPr>
              <a:t>The analysis will </a:t>
            </a:r>
            <a:r>
              <a:rPr lang="en-GB" b="1" i="0" dirty="0">
                <a:solidFill>
                  <a:srgbClr val="000000"/>
                </a:solidFill>
                <a:effectLst/>
              </a:rPr>
              <a:t>guide the necessary discussions as to how Malta can become more competitive and aligned with the evolving direction of the European Union. </a:t>
            </a:r>
          </a:p>
        </p:txBody>
      </p:sp>
      <p:sp>
        <p:nvSpPr>
          <p:cNvPr id="4" name="TextBox 3">
            <a:extLst>
              <a:ext uri="{FF2B5EF4-FFF2-40B4-BE49-F238E27FC236}">
                <a16:creationId xmlns:a16="http://schemas.microsoft.com/office/drawing/2014/main" id="{2939E96F-CF66-6D30-9415-08C1E15EC364}"/>
              </a:ext>
            </a:extLst>
          </p:cNvPr>
          <p:cNvSpPr txBox="1"/>
          <p:nvPr/>
        </p:nvSpPr>
        <p:spPr>
          <a:xfrm>
            <a:off x="725039" y="286473"/>
            <a:ext cx="6093994" cy="1015663"/>
          </a:xfrm>
          <a:prstGeom prst="rect">
            <a:avLst/>
          </a:prstGeom>
          <a:noFill/>
        </p:spPr>
        <p:txBody>
          <a:bodyPr wrap="square">
            <a:spAutoFit/>
          </a:bodyPr>
          <a:lstStyle/>
          <a:p>
            <a:r>
              <a:rPr lang="en-GB" sz="6000" b="1" dirty="0">
                <a:solidFill>
                  <a:schemeClr val="accent5">
                    <a:lumMod val="50000"/>
                  </a:schemeClr>
                </a:solidFill>
                <a:latin typeface="Avenir Bold" panose="020B0604020202020204" charset="0"/>
              </a:rPr>
              <a:t>Purpose of Study </a:t>
            </a:r>
          </a:p>
        </p:txBody>
      </p:sp>
      <p:sp>
        <p:nvSpPr>
          <p:cNvPr id="5" name="TextBox 4">
            <a:extLst>
              <a:ext uri="{FF2B5EF4-FFF2-40B4-BE49-F238E27FC236}">
                <a16:creationId xmlns:a16="http://schemas.microsoft.com/office/drawing/2014/main" id="{AF76B5AD-E4EF-8821-D41C-449007F6E0EA}"/>
              </a:ext>
            </a:extLst>
          </p:cNvPr>
          <p:cNvSpPr txBox="1"/>
          <p:nvPr/>
        </p:nvSpPr>
        <p:spPr>
          <a:xfrm>
            <a:off x="239697" y="6454066"/>
            <a:ext cx="656948" cy="261610"/>
          </a:xfrm>
          <a:prstGeom prst="rect">
            <a:avLst/>
          </a:prstGeom>
          <a:noFill/>
        </p:spPr>
        <p:txBody>
          <a:bodyPr wrap="square" rtlCol="0">
            <a:spAutoFit/>
          </a:bodyPr>
          <a:lstStyle/>
          <a:p>
            <a:r>
              <a:rPr lang="en-US" sz="1100" dirty="0"/>
              <a:t>2</a:t>
            </a:r>
            <a:endParaRPr lang="en-GB" sz="1100" dirty="0"/>
          </a:p>
        </p:txBody>
      </p:sp>
    </p:spTree>
    <p:extLst>
      <p:ext uri="{BB962C8B-B14F-4D97-AF65-F5344CB8AC3E}">
        <p14:creationId xmlns:p14="http://schemas.microsoft.com/office/powerpoint/2010/main" val="398424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9ADF1-969E-AB58-8487-6AEA9F60C3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0C7715-963A-E1F7-ED4A-F3293633DBDC}"/>
              </a:ext>
            </a:extLst>
          </p:cNvPr>
          <p:cNvSpPr txBox="1"/>
          <p:nvPr/>
        </p:nvSpPr>
        <p:spPr>
          <a:xfrm>
            <a:off x="208572" y="161720"/>
            <a:ext cx="6093994" cy="1015663"/>
          </a:xfrm>
          <a:prstGeom prst="rect">
            <a:avLst/>
          </a:prstGeom>
          <a:noFill/>
        </p:spPr>
        <p:txBody>
          <a:bodyPr wrap="square">
            <a:spAutoFit/>
          </a:bodyPr>
          <a:lstStyle/>
          <a:p>
            <a:r>
              <a:rPr lang="en-GB" sz="6000" b="1" dirty="0">
                <a:solidFill>
                  <a:schemeClr val="accent5">
                    <a:lumMod val="50000"/>
                  </a:schemeClr>
                </a:solidFill>
                <a:latin typeface="Avenir Bold" panose="020B0604020202020204" charset="0"/>
              </a:rPr>
              <a:t>Timeframe  </a:t>
            </a:r>
          </a:p>
        </p:txBody>
      </p:sp>
      <p:graphicFrame>
        <p:nvGraphicFramePr>
          <p:cNvPr id="5" name="Diagram 4">
            <a:extLst>
              <a:ext uri="{FF2B5EF4-FFF2-40B4-BE49-F238E27FC236}">
                <a16:creationId xmlns:a16="http://schemas.microsoft.com/office/drawing/2014/main" id="{64842499-5E66-2A84-9373-C7270E51B854}"/>
              </a:ext>
            </a:extLst>
          </p:cNvPr>
          <p:cNvGraphicFramePr/>
          <p:nvPr>
            <p:extLst>
              <p:ext uri="{D42A27DB-BD31-4B8C-83A1-F6EECF244321}">
                <p14:modId xmlns:p14="http://schemas.microsoft.com/office/powerpoint/2010/main" val="2207999143"/>
              </p:ext>
            </p:extLst>
          </p:nvPr>
        </p:nvGraphicFramePr>
        <p:xfrm>
          <a:off x="267837" y="1540933"/>
          <a:ext cx="8503630" cy="4284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D4B99C5-B10D-345B-7DC8-80F4E751BEA9}"/>
              </a:ext>
            </a:extLst>
          </p:cNvPr>
          <p:cNvSpPr txBox="1"/>
          <p:nvPr/>
        </p:nvSpPr>
        <p:spPr>
          <a:xfrm>
            <a:off x="267838" y="1189564"/>
            <a:ext cx="4893733"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The study will be complete within 6 weeks </a:t>
            </a:r>
            <a:endParaRPr lang="en-GB" b="1" dirty="0">
              <a:effectLst>
                <a:outerShdw blurRad="38100" dist="38100" dir="2700000" algn="tl">
                  <a:srgbClr val="000000">
                    <a:alpha val="43137"/>
                  </a:srgbClr>
                </a:outerShdw>
              </a:effectLst>
            </a:endParaRPr>
          </a:p>
        </p:txBody>
      </p:sp>
      <p:pic>
        <p:nvPicPr>
          <p:cNvPr id="14" name="Graphic 13" descr="Teacher with solid fill">
            <a:extLst>
              <a:ext uri="{FF2B5EF4-FFF2-40B4-BE49-F238E27FC236}">
                <a16:creationId xmlns:a16="http://schemas.microsoft.com/office/drawing/2014/main" id="{6EC9DF79-6E26-DF22-7F95-3272303280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000" y="2790800"/>
            <a:ext cx="900000" cy="900000"/>
          </a:xfrm>
          <a:prstGeom prst="rect">
            <a:avLst/>
          </a:prstGeom>
        </p:spPr>
      </p:pic>
      <p:pic>
        <p:nvPicPr>
          <p:cNvPr id="16" name="Graphic 15" descr="Meeting with solid fill">
            <a:extLst>
              <a:ext uri="{FF2B5EF4-FFF2-40B4-BE49-F238E27FC236}">
                <a16:creationId xmlns:a16="http://schemas.microsoft.com/office/drawing/2014/main" id="{239A3BF6-75D0-7982-2A7B-4018096D9F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66966" y="4010486"/>
            <a:ext cx="900000" cy="900000"/>
          </a:xfrm>
          <a:prstGeom prst="rect">
            <a:avLst/>
          </a:prstGeom>
        </p:spPr>
      </p:pic>
      <p:pic>
        <p:nvPicPr>
          <p:cNvPr id="20" name="Graphic 19" descr="Storytelling with solid fill">
            <a:extLst>
              <a:ext uri="{FF2B5EF4-FFF2-40B4-BE49-F238E27FC236}">
                <a16:creationId xmlns:a16="http://schemas.microsoft.com/office/drawing/2014/main" id="{8104C1F1-E967-6033-6FB3-D3BA5C75A7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40134" y="2780400"/>
            <a:ext cx="730665" cy="730665"/>
          </a:xfrm>
          <a:prstGeom prst="rect">
            <a:avLst/>
          </a:prstGeom>
        </p:spPr>
      </p:pic>
      <p:sp>
        <p:nvSpPr>
          <p:cNvPr id="4" name="TextBox 3">
            <a:extLst>
              <a:ext uri="{FF2B5EF4-FFF2-40B4-BE49-F238E27FC236}">
                <a16:creationId xmlns:a16="http://schemas.microsoft.com/office/drawing/2014/main" id="{C8187285-8E38-3A51-B72C-A66532078977}"/>
              </a:ext>
            </a:extLst>
          </p:cNvPr>
          <p:cNvSpPr txBox="1"/>
          <p:nvPr/>
        </p:nvSpPr>
        <p:spPr>
          <a:xfrm>
            <a:off x="239697" y="6454066"/>
            <a:ext cx="656948" cy="261610"/>
          </a:xfrm>
          <a:prstGeom prst="rect">
            <a:avLst/>
          </a:prstGeom>
          <a:noFill/>
        </p:spPr>
        <p:txBody>
          <a:bodyPr wrap="square" rtlCol="0">
            <a:spAutoFit/>
          </a:bodyPr>
          <a:lstStyle/>
          <a:p>
            <a:r>
              <a:rPr lang="en-US" sz="1100" dirty="0"/>
              <a:t>3</a:t>
            </a:r>
            <a:endParaRPr lang="en-GB" sz="1100" dirty="0"/>
          </a:p>
        </p:txBody>
      </p:sp>
    </p:spTree>
    <p:extLst>
      <p:ext uri="{BB962C8B-B14F-4D97-AF65-F5344CB8AC3E}">
        <p14:creationId xmlns:p14="http://schemas.microsoft.com/office/powerpoint/2010/main" val="2811553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0558-8531-EE1A-B672-80C5A3C4AF1D}"/>
            </a:ext>
          </a:extLst>
        </p:cNvPr>
        <p:cNvGrpSpPr/>
        <p:nvPr/>
      </p:nvGrpSpPr>
      <p:grpSpPr>
        <a:xfrm>
          <a:off x="0" y="0"/>
          <a:ext cx="0" cy="0"/>
          <a:chOff x="0" y="0"/>
          <a:chExt cx="0" cy="0"/>
        </a:xfrm>
      </p:grpSpPr>
      <p:sp>
        <p:nvSpPr>
          <p:cNvPr id="2" name="Freeform 18">
            <a:extLst>
              <a:ext uri="{FF2B5EF4-FFF2-40B4-BE49-F238E27FC236}">
                <a16:creationId xmlns:a16="http://schemas.microsoft.com/office/drawing/2014/main" id="{4068FDF7-C6EE-BBED-152E-F3DAF9481474}"/>
              </a:ext>
            </a:extLst>
          </p:cNvPr>
          <p:cNvSpPr/>
          <p:nvPr/>
        </p:nvSpPr>
        <p:spPr>
          <a:xfrm>
            <a:off x="126862" y="998054"/>
            <a:ext cx="8724176" cy="857379"/>
          </a:xfrm>
          <a:custGeom>
            <a:avLst/>
            <a:gdLst/>
            <a:ahLst/>
            <a:cxnLst/>
            <a:rect l="l" t="t" r="r" b="b"/>
            <a:pathLst>
              <a:path w="1354028" h="118934">
                <a:moveTo>
                  <a:pt x="0" y="0"/>
                </a:moveTo>
                <a:lnTo>
                  <a:pt x="1354028" y="0"/>
                </a:lnTo>
                <a:lnTo>
                  <a:pt x="1354028" y="118934"/>
                </a:lnTo>
                <a:lnTo>
                  <a:pt x="0" y="118934"/>
                </a:lnTo>
                <a:close/>
              </a:path>
            </a:pathLst>
          </a:custGeom>
          <a:solidFill>
            <a:schemeClr val="tx2"/>
          </a:solidFill>
          <a:ln>
            <a:solidFill>
              <a:schemeClr val="tx2"/>
            </a:solidFill>
          </a:ln>
        </p:spPr>
        <p:txBody>
          <a:bodyPr/>
          <a:lstStyle/>
          <a:p>
            <a:r>
              <a:rPr lang="en-US" sz="1800" b="1" dirty="0">
                <a:solidFill>
                  <a:schemeClr val="bg1"/>
                </a:solidFill>
                <a:ea typeface="Montserrat Semi-Bold"/>
                <a:cs typeface="Montserrat Semi-Bold"/>
                <a:sym typeface="Montserrat Semi-Bold"/>
              </a:rPr>
              <a:t>Deliverable 1: </a:t>
            </a:r>
            <a:r>
              <a:rPr lang="en-GB" b="1" dirty="0">
                <a:solidFill>
                  <a:schemeClr val="bg1"/>
                </a:solidFill>
              </a:rPr>
              <a:t>Presentation to MCESD members on “The Future of European Competitiveness” Report by Mario Draghi &amp; detailed impact analysis on the national policies and context </a:t>
            </a:r>
          </a:p>
          <a:p>
            <a:endParaRPr lang="en-US" b="1" dirty="0">
              <a:solidFill>
                <a:schemeClr val="bg1"/>
              </a:solidFill>
              <a:sym typeface="Avenir"/>
            </a:endParaRPr>
          </a:p>
          <a:p>
            <a:pPr marL="285750" indent="-285750">
              <a:lnSpc>
                <a:spcPct val="150000"/>
              </a:lnSpc>
              <a:buFont typeface="Arial" panose="020B0604020202020204" pitchFamily="34" charset="0"/>
              <a:buChar char="•"/>
            </a:pPr>
            <a:r>
              <a:rPr lang="en-US" dirty="0">
                <a:ea typeface="Montserrat Semi-Bold"/>
                <a:cs typeface="Montserrat Semi-Bold"/>
                <a:sym typeface="Montserrat Semi-Bold"/>
              </a:rPr>
              <a:t>The first step is to </a:t>
            </a:r>
            <a:r>
              <a:rPr lang="en-US" b="1" dirty="0">
                <a:ea typeface="Montserrat Semi-Bold"/>
                <a:cs typeface="Montserrat Semi-Bold"/>
                <a:sym typeface="Montserrat Semi-Bold"/>
              </a:rPr>
              <a:t>highlight the key insights &amp; recommendations from the Draghi report</a:t>
            </a:r>
            <a:r>
              <a:rPr lang="en-US" dirty="0">
                <a:ea typeface="Montserrat Semi-Bold"/>
                <a:cs typeface="Montserrat Semi-Bold"/>
                <a:sym typeface="Montserrat Semi-Bold"/>
              </a:rPr>
              <a:t>, including an overview of the report’s analysis of industry challenges and opportunities within the Single Market. </a:t>
            </a:r>
          </a:p>
          <a:p>
            <a:pPr marL="742950" lvl="1" indent="-285750">
              <a:lnSpc>
                <a:spcPct val="150000"/>
              </a:lnSpc>
              <a:buFont typeface="Courier New" panose="02070309020205020404" pitchFamily="49" charset="0"/>
              <a:buChar char="o"/>
            </a:pPr>
            <a:r>
              <a:rPr lang="en-US" sz="1600" dirty="0">
                <a:ea typeface="Montserrat Semi-Bold"/>
                <a:cs typeface="Montserrat Semi-Bold"/>
                <a:sym typeface="Montserrat Semi-Bold"/>
              </a:rPr>
              <a:t>Our analysis will highlight the key points &amp; recommendations, which relates to the main sections of the report, closing the innovation gap, harmonizing decarbonization with competitiveness and enhance economic security by reducing dependencies. </a:t>
            </a:r>
            <a:r>
              <a:rPr lang="en-US" sz="1600" b="1" u="sng" dirty="0">
                <a:ea typeface="Montserrat Semi-Bold"/>
                <a:cs typeface="Montserrat Semi-Bold"/>
                <a:sym typeface="Montserrat Semi-Bold"/>
              </a:rPr>
              <a:t>We will put a greater emphasis on the sections &amp; sectors which are more important to the Maltese context. </a:t>
            </a:r>
          </a:p>
          <a:p>
            <a:pPr marL="285750" indent="-285750">
              <a:lnSpc>
                <a:spcPct val="150000"/>
              </a:lnSpc>
              <a:buFont typeface="Arial" panose="020B0604020202020204" pitchFamily="34" charset="0"/>
              <a:buChar char="•"/>
            </a:pPr>
            <a:r>
              <a:rPr lang="en-US" sz="1800" dirty="0">
                <a:ea typeface="Montserrat Semi-Bold"/>
                <a:cs typeface="Montserrat Semi-Bold"/>
                <a:sym typeface="Montserrat Semi-Bold"/>
              </a:rPr>
              <a:t>This analysis will </a:t>
            </a:r>
            <a:r>
              <a:rPr lang="en-US" sz="1800" b="1" dirty="0">
                <a:ea typeface="Montserrat Semi-Bold"/>
                <a:cs typeface="Montserrat Semi-Bold"/>
                <a:sym typeface="Montserrat Semi-Bold"/>
              </a:rPr>
              <a:t>facilitate a deeper understanding of how the data and findings of thi</a:t>
            </a:r>
            <a:r>
              <a:rPr lang="en-US" b="1" dirty="0">
                <a:ea typeface="Montserrat Semi-Bold"/>
                <a:cs typeface="Montserrat Semi-Bold"/>
                <a:sym typeface="Montserrat Semi-Bold"/>
              </a:rPr>
              <a:t>s report &amp; the European-wide strategies can be adopted to the Maltese context </a:t>
            </a:r>
            <a:r>
              <a:rPr lang="en-US" dirty="0">
                <a:ea typeface="Montserrat Semi-Bold"/>
                <a:cs typeface="Montserrat Semi-Bold"/>
                <a:sym typeface="Montserrat Semi-Bold"/>
              </a:rPr>
              <a:t>and also determine the implications on our national policies. </a:t>
            </a:r>
            <a:endParaRPr lang="en-US" sz="1800" dirty="0">
              <a:ea typeface="Montserrat Semi-Bold"/>
              <a:cs typeface="Montserrat Semi-Bold"/>
              <a:sym typeface="Montserrat Semi-Bold"/>
            </a:endParaRPr>
          </a:p>
          <a:p>
            <a:endParaRPr lang="en-GB" dirty="0"/>
          </a:p>
        </p:txBody>
      </p:sp>
      <p:sp>
        <p:nvSpPr>
          <p:cNvPr id="5" name="TextBox 4">
            <a:extLst>
              <a:ext uri="{FF2B5EF4-FFF2-40B4-BE49-F238E27FC236}">
                <a16:creationId xmlns:a16="http://schemas.microsoft.com/office/drawing/2014/main" id="{44B5AC99-EC82-CEB3-8253-9F72B4A475A8}"/>
              </a:ext>
            </a:extLst>
          </p:cNvPr>
          <p:cNvSpPr txBox="1"/>
          <p:nvPr/>
        </p:nvSpPr>
        <p:spPr>
          <a:xfrm>
            <a:off x="239697" y="146"/>
            <a:ext cx="6093994" cy="1015663"/>
          </a:xfrm>
          <a:prstGeom prst="rect">
            <a:avLst/>
          </a:prstGeom>
          <a:noFill/>
        </p:spPr>
        <p:txBody>
          <a:bodyPr wrap="square">
            <a:spAutoFit/>
          </a:bodyPr>
          <a:lstStyle/>
          <a:p>
            <a:r>
              <a:rPr lang="en-GB" sz="6000" b="1" dirty="0">
                <a:solidFill>
                  <a:schemeClr val="accent5">
                    <a:lumMod val="50000"/>
                  </a:schemeClr>
                </a:solidFill>
                <a:latin typeface="Avenir Bold" panose="020B0604020202020204" charset="0"/>
              </a:rPr>
              <a:t>The deliverables </a:t>
            </a:r>
          </a:p>
        </p:txBody>
      </p:sp>
      <p:graphicFrame>
        <p:nvGraphicFramePr>
          <p:cNvPr id="3" name="Diagram 2">
            <a:extLst>
              <a:ext uri="{FF2B5EF4-FFF2-40B4-BE49-F238E27FC236}">
                <a16:creationId xmlns:a16="http://schemas.microsoft.com/office/drawing/2014/main" id="{38940FF2-C878-C138-5CA0-01FF66D0B488}"/>
              </a:ext>
            </a:extLst>
          </p:cNvPr>
          <p:cNvGraphicFramePr/>
          <p:nvPr>
            <p:extLst>
              <p:ext uri="{D42A27DB-BD31-4B8C-83A1-F6EECF244321}">
                <p14:modId xmlns:p14="http://schemas.microsoft.com/office/powerpoint/2010/main" val="2022543713"/>
              </p:ext>
            </p:extLst>
          </p:nvPr>
        </p:nvGraphicFramePr>
        <p:xfrm>
          <a:off x="8513063" y="1965573"/>
          <a:ext cx="3486913" cy="316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5C87B01-677E-5EBF-6E90-A9C342358BC0}"/>
              </a:ext>
            </a:extLst>
          </p:cNvPr>
          <p:cNvSpPr txBox="1"/>
          <p:nvPr/>
        </p:nvSpPr>
        <p:spPr>
          <a:xfrm>
            <a:off x="239697" y="6454066"/>
            <a:ext cx="656948" cy="261610"/>
          </a:xfrm>
          <a:prstGeom prst="rect">
            <a:avLst/>
          </a:prstGeom>
          <a:noFill/>
        </p:spPr>
        <p:txBody>
          <a:bodyPr wrap="square" rtlCol="0">
            <a:spAutoFit/>
          </a:bodyPr>
          <a:lstStyle/>
          <a:p>
            <a:r>
              <a:rPr lang="en-US" sz="1100" dirty="0"/>
              <a:t>4</a:t>
            </a:r>
            <a:endParaRPr lang="en-GB" sz="1100" dirty="0"/>
          </a:p>
        </p:txBody>
      </p:sp>
    </p:spTree>
    <p:extLst>
      <p:ext uri="{BB962C8B-B14F-4D97-AF65-F5344CB8AC3E}">
        <p14:creationId xmlns:p14="http://schemas.microsoft.com/office/powerpoint/2010/main" val="196464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87FDC-94AA-6E65-5402-73BDC551CF7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DCAF139-2F90-213F-CDD3-12614B9D1DE4}"/>
              </a:ext>
            </a:extLst>
          </p:cNvPr>
          <p:cNvSpPr txBox="1"/>
          <p:nvPr/>
        </p:nvSpPr>
        <p:spPr>
          <a:xfrm>
            <a:off x="134070" y="0"/>
            <a:ext cx="11229347" cy="1446550"/>
          </a:xfrm>
          <a:prstGeom prst="rect">
            <a:avLst/>
          </a:prstGeom>
          <a:noFill/>
        </p:spPr>
        <p:txBody>
          <a:bodyPr wrap="square">
            <a:spAutoFit/>
          </a:bodyPr>
          <a:lstStyle/>
          <a:p>
            <a:r>
              <a:rPr lang="en-GB" sz="4800" b="1" dirty="0">
                <a:solidFill>
                  <a:schemeClr val="accent5">
                    <a:lumMod val="50000"/>
                  </a:schemeClr>
                </a:solidFill>
                <a:latin typeface="Avenir Bold" panose="020B0604020202020204" charset="0"/>
              </a:rPr>
              <a:t>The structure of the Draghi report </a:t>
            </a:r>
          </a:p>
          <a:p>
            <a:r>
              <a:rPr lang="en-GB" sz="4000" b="1" dirty="0">
                <a:latin typeface="Avenir Bold" panose="020B0604020202020204" charset="0"/>
              </a:rPr>
              <a:t>Part A</a:t>
            </a:r>
            <a:r>
              <a:rPr lang="en-GB" sz="4000" b="1" dirty="0">
                <a:solidFill>
                  <a:schemeClr val="accent5">
                    <a:lumMod val="50000"/>
                  </a:schemeClr>
                </a:solidFill>
                <a:latin typeface="Avenir Bold" panose="020B0604020202020204" charset="0"/>
              </a:rPr>
              <a:t> </a:t>
            </a:r>
          </a:p>
        </p:txBody>
      </p:sp>
      <p:graphicFrame>
        <p:nvGraphicFramePr>
          <p:cNvPr id="65" name="Diagram 64">
            <a:extLst>
              <a:ext uri="{FF2B5EF4-FFF2-40B4-BE49-F238E27FC236}">
                <a16:creationId xmlns:a16="http://schemas.microsoft.com/office/drawing/2014/main" id="{3D3ED3A9-A3BD-4D62-E66B-ADA6676C452F}"/>
              </a:ext>
            </a:extLst>
          </p:cNvPr>
          <p:cNvGraphicFramePr/>
          <p:nvPr>
            <p:extLst>
              <p:ext uri="{D42A27DB-BD31-4B8C-83A1-F6EECF244321}">
                <p14:modId xmlns:p14="http://schemas.microsoft.com/office/powerpoint/2010/main" val="2996426841"/>
              </p:ext>
            </p:extLst>
          </p:nvPr>
        </p:nvGraphicFramePr>
        <p:xfrm>
          <a:off x="634178" y="830997"/>
          <a:ext cx="11229347" cy="5720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TextBox 66">
            <a:extLst>
              <a:ext uri="{FF2B5EF4-FFF2-40B4-BE49-F238E27FC236}">
                <a16:creationId xmlns:a16="http://schemas.microsoft.com/office/drawing/2014/main" id="{C318598D-DEED-A3E4-DD5E-502E39CBD5EB}"/>
              </a:ext>
            </a:extLst>
          </p:cNvPr>
          <p:cNvSpPr txBox="1"/>
          <p:nvPr/>
        </p:nvSpPr>
        <p:spPr>
          <a:xfrm>
            <a:off x="239697" y="6454066"/>
            <a:ext cx="656948" cy="261610"/>
          </a:xfrm>
          <a:prstGeom prst="rect">
            <a:avLst/>
          </a:prstGeom>
          <a:noFill/>
        </p:spPr>
        <p:txBody>
          <a:bodyPr wrap="square" rtlCol="0">
            <a:spAutoFit/>
          </a:bodyPr>
          <a:lstStyle/>
          <a:p>
            <a:r>
              <a:rPr lang="en-US" sz="1100" dirty="0"/>
              <a:t>5</a:t>
            </a:r>
            <a:endParaRPr lang="en-GB" sz="1100" dirty="0"/>
          </a:p>
        </p:txBody>
      </p:sp>
    </p:spTree>
    <p:extLst>
      <p:ext uri="{BB962C8B-B14F-4D97-AF65-F5344CB8AC3E}">
        <p14:creationId xmlns:p14="http://schemas.microsoft.com/office/powerpoint/2010/main" val="299047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A84FF-712A-8558-F216-AE134584A6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2B8CC83-E5B2-D57A-32EB-E0C9B183A1FE}"/>
              </a:ext>
            </a:extLst>
          </p:cNvPr>
          <p:cNvSpPr txBox="1"/>
          <p:nvPr/>
        </p:nvSpPr>
        <p:spPr>
          <a:xfrm>
            <a:off x="134070" y="0"/>
            <a:ext cx="11229347" cy="1446550"/>
          </a:xfrm>
          <a:prstGeom prst="rect">
            <a:avLst/>
          </a:prstGeom>
          <a:noFill/>
        </p:spPr>
        <p:txBody>
          <a:bodyPr wrap="square">
            <a:spAutoFit/>
          </a:bodyPr>
          <a:lstStyle/>
          <a:p>
            <a:r>
              <a:rPr lang="en-GB" sz="4800" b="1" dirty="0">
                <a:solidFill>
                  <a:schemeClr val="accent5">
                    <a:lumMod val="50000"/>
                  </a:schemeClr>
                </a:solidFill>
                <a:latin typeface="Avenir Bold" panose="020B0604020202020204" charset="0"/>
              </a:rPr>
              <a:t>The structure of the Draghi report </a:t>
            </a:r>
          </a:p>
          <a:p>
            <a:r>
              <a:rPr lang="en-GB" sz="4000" b="1" dirty="0">
                <a:latin typeface="Avenir Bold" panose="020B0604020202020204" charset="0"/>
              </a:rPr>
              <a:t>Part B: Section 1 </a:t>
            </a:r>
          </a:p>
        </p:txBody>
      </p:sp>
      <p:graphicFrame>
        <p:nvGraphicFramePr>
          <p:cNvPr id="65" name="Diagram 64">
            <a:extLst>
              <a:ext uri="{FF2B5EF4-FFF2-40B4-BE49-F238E27FC236}">
                <a16:creationId xmlns:a16="http://schemas.microsoft.com/office/drawing/2014/main" id="{E1328916-7795-729C-2101-8D497537FA3A}"/>
              </a:ext>
            </a:extLst>
          </p:cNvPr>
          <p:cNvGraphicFramePr/>
          <p:nvPr>
            <p:extLst>
              <p:ext uri="{D42A27DB-BD31-4B8C-83A1-F6EECF244321}">
                <p14:modId xmlns:p14="http://schemas.microsoft.com/office/powerpoint/2010/main" val="546669415"/>
              </p:ext>
            </p:extLst>
          </p:nvPr>
        </p:nvGraphicFramePr>
        <p:xfrm>
          <a:off x="41187" y="937528"/>
          <a:ext cx="12109625" cy="5125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a:extLst>
              <a:ext uri="{FF2B5EF4-FFF2-40B4-BE49-F238E27FC236}">
                <a16:creationId xmlns:a16="http://schemas.microsoft.com/office/drawing/2014/main" id="{B58D655F-E6B1-C979-5129-867E16224EDD}"/>
              </a:ext>
            </a:extLst>
          </p:cNvPr>
          <p:cNvSpPr txBox="1"/>
          <p:nvPr/>
        </p:nvSpPr>
        <p:spPr>
          <a:xfrm>
            <a:off x="239697" y="6454066"/>
            <a:ext cx="656948" cy="261610"/>
          </a:xfrm>
          <a:prstGeom prst="rect">
            <a:avLst/>
          </a:prstGeom>
          <a:noFill/>
        </p:spPr>
        <p:txBody>
          <a:bodyPr wrap="square" rtlCol="0">
            <a:spAutoFit/>
          </a:bodyPr>
          <a:lstStyle/>
          <a:p>
            <a:r>
              <a:rPr lang="en-US" sz="1100" dirty="0"/>
              <a:t>6</a:t>
            </a:r>
            <a:endParaRPr lang="en-GB" sz="1100" dirty="0"/>
          </a:p>
        </p:txBody>
      </p:sp>
    </p:spTree>
    <p:extLst>
      <p:ext uri="{BB962C8B-B14F-4D97-AF65-F5344CB8AC3E}">
        <p14:creationId xmlns:p14="http://schemas.microsoft.com/office/powerpoint/2010/main" val="218493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ED6C5-2436-6C97-47A6-0904EF6780E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B045927-3A15-CE13-B7F5-7FAB4CA3B2A7}"/>
              </a:ext>
            </a:extLst>
          </p:cNvPr>
          <p:cNvSpPr txBox="1"/>
          <p:nvPr/>
        </p:nvSpPr>
        <p:spPr>
          <a:xfrm>
            <a:off x="98559" y="-97655"/>
            <a:ext cx="11229347" cy="1446550"/>
          </a:xfrm>
          <a:prstGeom prst="rect">
            <a:avLst/>
          </a:prstGeom>
          <a:noFill/>
        </p:spPr>
        <p:txBody>
          <a:bodyPr wrap="square">
            <a:spAutoFit/>
          </a:bodyPr>
          <a:lstStyle/>
          <a:p>
            <a:r>
              <a:rPr lang="en-GB" sz="4800" b="1" dirty="0">
                <a:solidFill>
                  <a:schemeClr val="accent5">
                    <a:lumMod val="50000"/>
                  </a:schemeClr>
                </a:solidFill>
                <a:latin typeface="Avenir Bold" panose="020B0604020202020204" charset="0"/>
              </a:rPr>
              <a:t>The structure of the Draghi report</a:t>
            </a:r>
          </a:p>
          <a:p>
            <a:r>
              <a:rPr lang="en-GB" sz="4000" b="1" dirty="0">
                <a:latin typeface="Avenir Bold" panose="020B0604020202020204" charset="0"/>
              </a:rPr>
              <a:t>Part B: Section 2 </a:t>
            </a:r>
          </a:p>
        </p:txBody>
      </p:sp>
      <p:graphicFrame>
        <p:nvGraphicFramePr>
          <p:cNvPr id="30" name="Diagram 29">
            <a:extLst>
              <a:ext uri="{FF2B5EF4-FFF2-40B4-BE49-F238E27FC236}">
                <a16:creationId xmlns:a16="http://schemas.microsoft.com/office/drawing/2014/main" id="{3FE01E7F-E115-EAC1-FD18-FC3048A3BCC5}"/>
              </a:ext>
            </a:extLst>
          </p:cNvPr>
          <p:cNvGraphicFramePr/>
          <p:nvPr>
            <p:extLst>
              <p:ext uri="{D42A27DB-BD31-4B8C-83A1-F6EECF244321}">
                <p14:modId xmlns:p14="http://schemas.microsoft.com/office/powerpoint/2010/main" val="2848707064"/>
              </p:ext>
            </p:extLst>
          </p:nvPr>
        </p:nvGraphicFramePr>
        <p:xfrm>
          <a:off x="709309" y="426128"/>
          <a:ext cx="11052699" cy="5228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0B539F5-B263-27E1-9519-26B73539A992}"/>
              </a:ext>
            </a:extLst>
          </p:cNvPr>
          <p:cNvSpPr txBox="1"/>
          <p:nvPr/>
        </p:nvSpPr>
        <p:spPr>
          <a:xfrm>
            <a:off x="239697" y="6454066"/>
            <a:ext cx="656948" cy="261610"/>
          </a:xfrm>
          <a:prstGeom prst="rect">
            <a:avLst/>
          </a:prstGeom>
          <a:noFill/>
        </p:spPr>
        <p:txBody>
          <a:bodyPr wrap="square" rtlCol="0">
            <a:spAutoFit/>
          </a:bodyPr>
          <a:lstStyle/>
          <a:p>
            <a:r>
              <a:rPr lang="en-US" sz="1100" dirty="0"/>
              <a:t>7</a:t>
            </a:r>
            <a:endParaRPr lang="en-GB" sz="1100" dirty="0"/>
          </a:p>
        </p:txBody>
      </p:sp>
    </p:spTree>
    <p:extLst>
      <p:ext uri="{BB962C8B-B14F-4D97-AF65-F5344CB8AC3E}">
        <p14:creationId xmlns:p14="http://schemas.microsoft.com/office/powerpoint/2010/main" val="132965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9404-4BCC-3AF5-62C1-8938FA94BC7A}"/>
            </a:ext>
          </a:extLst>
        </p:cNvPr>
        <p:cNvGrpSpPr/>
        <p:nvPr/>
      </p:nvGrpSpPr>
      <p:grpSpPr>
        <a:xfrm>
          <a:off x="0" y="0"/>
          <a:ext cx="0" cy="0"/>
          <a:chOff x="0" y="0"/>
          <a:chExt cx="0" cy="0"/>
        </a:xfrm>
      </p:grpSpPr>
      <p:sp>
        <p:nvSpPr>
          <p:cNvPr id="2" name="Freeform 18">
            <a:extLst>
              <a:ext uri="{FF2B5EF4-FFF2-40B4-BE49-F238E27FC236}">
                <a16:creationId xmlns:a16="http://schemas.microsoft.com/office/drawing/2014/main" id="{5768F08A-C520-20B9-F409-EEABCCEFC5C6}"/>
              </a:ext>
            </a:extLst>
          </p:cNvPr>
          <p:cNvSpPr/>
          <p:nvPr/>
        </p:nvSpPr>
        <p:spPr>
          <a:xfrm>
            <a:off x="239697" y="1660124"/>
            <a:ext cx="10902848" cy="683581"/>
          </a:xfrm>
          <a:custGeom>
            <a:avLst/>
            <a:gdLst/>
            <a:ahLst/>
            <a:cxnLst/>
            <a:rect l="l" t="t" r="r" b="b"/>
            <a:pathLst>
              <a:path w="1354028" h="118934">
                <a:moveTo>
                  <a:pt x="0" y="0"/>
                </a:moveTo>
                <a:lnTo>
                  <a:pt x="1354028" y="0"/>
                </a:lnTo>
                <a:lnTo>
                  <a:pt x="1354028" y="118934"/>
                </a:lnTo>
                <a:lnTo>
                  <a:pt x="0" y="118934"/>
                </a:lnTo>
                <a:close/>
              </a:path>
            </a:pathLst>
          </a:custGeom>
          <a:solidFill>
            <a:schemeClr val="tx2"/>
          </a:solidFill>
          <a:ln>
            <a:solidFill>
              <a:schemeClr val="tx2"/>
            </a:solidFill>
          </a:ln>
        </p:spPr>
        <p:txBody>
          <a:bodyPr/>
          <a:lstStyle/>
          <a:p>
            <a:r>
              <a:rPr lang="en-US" sz="1800" b="1" dirty="0">
                <a:solidFill>
                  <a:schemeClr val="bg1"/>
                </a:solidFill>
                <a:ea typeface="Montserrat Semi-Bold"/>
                <a:cs typeface="Montserrat Semi-Bold"/>
                <a:sym typeface="Montserrat Semi-Bold"/>
              </a:rPr>
              <a:t>Deliverable 2: </a:t>
            </a:r>
            <a:r>
              <a:rPr lang="en-GB" b="1" dirty="0">
                <a:solidFill>
                  <a:schemeClr val="bg1"/>
                </a:solidFill>
              </a:rPr>
              <a:t>Gather feedback from social partners during the discussion following the presentation</a:t>
            </a:r>
          </a:p>
          <a:p>
            <a:endParaRPr lang="en-US" b="1" dirty="0">
              <a:solidFill>
                <a:schemeClr val="bg1"/>
              </a:solidFill>
              <a:sym typeface="Avenir"/>
            </a:endParaRPr>
          </a:p>
          <a:p>
            <a:pPr marL="285750" indent="-285750">
              <a:lnSpc>
                <a:spcPct val="150000"/>
              </a:lnSpc>
              <a:buFont typeface="Arial" panose="020B0604020202020204" pitchFamily="34" charset="0"/>
              <a:buChar char="•"/>
            </a:pPr>
            <a:r>
              <a:rPr lang="en-GB" dirty="0">
                <a:ea typeface="Montserrat Semi-Bold"/>
                <a:cs typeface="Montserrat Semi-Bold"/>
                <a:sym typeface="Montserrat Semi-Bold"/>
              </a:rPr>
              <a:t>Following the presentation, </a:t>
            </a:r>
            <a:r>
              <a:rPr lang="en-GB" b="1" dirty="0">
                <a:ea typeface="Montserrat Semi-Bold"/>
                <a:cs typeface="Montserrat Semi-Bold"/>
                <a:sym typeface="Montserrat Semi-Bold"/>
              </a:rPr>
              <a:t>an open forum will be held for MCESD members</a:t>
            </a:r>
            <a:r>
              <a:rPr lang="en-GB" dirty="0">
                <a:ea typeface="Montserrat Semi-Bold"/>
                <a:cs typeface="Montserrat Semi-Bold"/>
                <a:sym typeface="Montserrat Semi-Bold"/>
              </a:rPr>
              <a:t>, including social partners, to discuss the implications of the report’s findings. </a:t>
            </a:r>
          </a:p>
          <a:p>
            <a:pPr marL="285750" indent="-285750">
              <a:lnSpc>
                <a:spcPct val="150000"/>
              </a:lnSpc>
              <a:buFont typeface="Arial" panose="020B0604020202020204" pitchFamily="34" charset="0"/>
              <a:buChar char="•"/>
            </a:pPr>
            <a:r>
              <a:rPr lang="en-GB" dirty="0"/>
              <a:t>This feedback will ensure that the </a:t>
            </a:r>
            <a:r>
              <a:rPr lang="en-GB" b="1" dirty="0"/>
              <a:t>national response to the Draghi report is grounded in the present realities of Malta’s economic and social landscape</a:t>
            </a:r>
            <a:r>
              <a:rPr lang="en-GB" dirty="0"/>
              <a:t>, to provide a good understanding of the present gaps to move ahead towards the targets outlined in Draghi’s report. </a:t>
            </a:r>
          </a:p>
          <a:p>
            <a:pPr marL="285750" indent="-285750">
              <a:lnSpc>
                <a:spcPct val="150000"/>
              </a:lnSpc>
              <a:buFont typeface="Arial" panose="020B0604020202020204" pitchFamily="34" charset="0"/>
              <a:buChar char="•"/>
            </a:pPr>
            <a:r>
              <a:rPr lang="en-GB" dirty="0"/>
              <a:t>Finally, we will also </a:t>
            </a:r>
            <a:r>
              <a:rPr lang="en-GB" b="1" dirty="0"/>
              <a:t>allow a few days for social partners to review the presentation </a:t>
            </a:r>
            <a:r>
              <a:rPr lang="en-GB" dirty="0"/>
              <a:t>done and to </a:t>
            </a:r>
            <a:r>
              <a:rPr lang="en-GB" b="1" dirty="0"/>
              <a:t>come back with further feedback. </a:t>
            </a:r>
          </a:p>
          <a:p>
            <a:pPr marL="285750" indent="-285750">
              <a:lnSpc>
                <a:spcPct val="150000"/>
              </a:lnSpc>
              <a:buFont typeface="Arial" panose="020B0604020202020204" pitchFamily="34" charset="0"/>
              <a:buChar char="•"/>
            </a:pPr>
            <a:endParaRPr lang="en-GB" dirty="0">
              <a:ea typeface="Montserrat Semi-Bold"/>
              <a:cs typeface="Montserrat Semi-Bold"/>
              <a:sym typeface="Montserrat Semi-Bold"/>
            </a:endParaRPr>
          </a:p>
          <a:p>
            <a:pPr marL="285750" indent="-285750">
              <a:lnSpc>
                <a:spcPct val="150000"/>
              </a:lnSpc>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D21200AB-6AD9-3405-7669-49A385E92533}"/>
              </a:ext>
            </a:extLst>
          </p:cNvPr>
          <p:cNvSpPr txBox="1"/>
          <p:nvPr/>
        </p:nvSpPr>
        <p:spPr>
          <a:xfrm>
            <a:off x="604587" y="361767"/>
            <a:ext cx="6093994" cy="1015663"/>
          </a:xfrm>
          <a:prstGeom prst="rect">
            <a:avLst/>
          </a:prstGeom>
          <a:noFill/>
        </p:spPr>
        <p:txBody>
          <a:bodyPr wrap="square">
            <a:spAutoFit/>
          </a:bodyPr>
          <a:lstStyle/>
          <a:p>
            <a:r>
              <a:rPr lang="en-GB" sz="6000" b="1" dirty="0">
                <a:solidFill>
                  <a:schemeClr val="accent5">
                    <a:lumMod val="50000"/>
                  </a:schemeClr>
                </a:solidFill>
                <a:latin typeface="Avenir Bold" panose="020B0604020202020204" charset="0"/>
              </a:rPr>
              <a:t>The deliverables </a:t>
            </a:r>
          </a:p>
        </p:txBody>
      </p:sp>
      <p:sp>
        <p:nvSpPr>
          <p:cNvPr id="4" name="TextBox 3">
            <a:extLst>
              <a:ext uri="{FF2B5EF4-FFF2-40B4-BE49-F238E27FC236}">
                <a16:creationId xmlns:a16="http://schemas.microsoft.com/office/drawing/2014/main" id="{47E41695-0CA9-23DF-6147-6CA05EF570A5}"/>
              </a:ext>
            </a:extLst>
          </p:cNvPr>
          <p:cNvSpPr txBox="1"/>
          <p:nvPr/>
        </p:nvSpPr>
        <p:spPr>
          <a:xfrm>
            <a:off x="239697" y="6454066"/>
            <a:ext cx="656948" cy="261610"/>
          </a:xfrm>
          <a:prstGeom prst="rect">
            <a:avLst/>
          </a:prstGeom>
          <a:noFill/>
        </p:spPr>
        <p:txBody>
          <a:bodyPr wrap="square" rtlCol="0">
            <a:spAutoFit/>
          </a:bodyPr>
          <a:lstStyle/>
          <a:p>
            <a:r>
              <a:rPr lang="en-US" sz="1100" dirty="0"/>
              <a:t>8</a:t>
            </a:r>
            <a:endParaRPr lang="en-GB" sz="1100" dirty="0"/>
          </a:p>
        </p:txBody>
      </p:sp>
    </p:spTree>
    <p:extLst>
      <p:ext uri="{BB962C8B-B14F-4D97-AF65-F5344CB8AC3E}">
        <p14:creationId xmlns:p14="http://schemas.microsoft.com/office/powerpoint/2010/main" val="205765457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87B9F"/>
      </a:dk2>
      <a:lt2>
        <a:srgbClr val="7CB3D0"/>
      </a:lt2>
      <a:accent1>
        <a:srgbClr val="C90044"/>
      </a:accent1>
      <a:accent2>
        <a:srgbClr val="DDBC79"/>
      </a:accent2>
      <a:accent3>
        <a:srgbClr val="FFD400"/>
      </a:accent3>
      <a:accent4>
        <a:srgbClr val="32BCAD"/>
      </a:accent4>
      <a:accent5>
        <a:srgbClr val="A7CCE0"/>
      </a:accent5>
      <a:accent6>
        <a:srgbClr val="FFFFFF"/>
      </a:accent6>
      <a:hlink>
        <a:srgbClr val="387B9F"/>
      </a:hlink>
      <a:folHlink>
        <a:srgbClr val="7CB3D0"/>
      </a:folHlink>
    </a:clrScheme>
    <a:fontScheme name="Avenir">
      <a:majorFont>
        <a:latin typeface="Avenir Next LT Pro Demi"/>
        <a:ea typeface=""/>
        <a:cs typeface=""/>
      </a:majorFont>
      <a:minorFont>
        <a:latin typeface="Aveni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TotalTime>
  <Words>1016</Words>
  <Application>Microsoft Office PowerPoint</Application>
  <PresentationFormat>Widescreen</PresentationFormat>
  <Paragraphs>131</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Avenir</vt:lpstr>
      <vt:lpstr>Avenir Bold</vt:lpstr>
      <vt:lpstr>Avenir Next LT Pro</vt:lpstr>
      <vt:lpstr>Avenir Next LT Pro Demi</vt:lpstr>
      <vt:lpstr>Courier New</vt:lpstr>
      <vt:lpstr>Montserrat Semi-Bold</vt:lpstr>
      <vt:lpstr>Office Theme</vt:lpstr>
      <vt:lpstr>Presentation to MCESD members on “The future of European competitiveness” Report by Mario Draghi &amp; with an input analysis towards Malta’s new economic vision   06/11/2024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Faye Mallia</dc:creator>
  <cp:lastModifiedBy>Diane Cilia</cp:lastModifiedBy>
  <cp:revision>1</cp:revision>
  <dcterms:created xsi:type="dcterms:W3CDTF">2024-10-29T11:17:24Z</dcterms:created>
  <dcterms:modified xsi:type="dcterms:W3CDTF">2024-11-04T13:35:40Z</dcterms:modified>
</cp:coreProperties>
</file>